
<file path=[Content_Types].xml><?xml version="1.0" encoding="utf-8"?>
<Types xmlns="http://schemas.openxmlformats.org/package/2006/content-types">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Master+xml" PartName="/ppt/slideMasters/slideMaster1.xml"/>
  <Override ContentType="application/vnd.openxmlformats-officedocument.theme+xml" PartName="/ppt/theme/theme1.xml"/>
  <Override ContentType="application/vnd.openxmlformats-officedocument.theme+xml" PartName="/ppt/theme/theme2.xml"/>
  <Override ContentType="application/vnd.openxmlformats-package.core-properties+xml" PartName="/docProps/core.xml"/>
</Types>
</file>

<file path=_rels/.rels><?xml version="1.0" encoding="UTF-8" standalone="yes"?><Relationships xmlns="http://schemas.openxmlformats.org/package/2006/relationships"><Relationship Id="rId2" Target="ppt/presentation.xml" Type="http://schemas.openxmlformats.org/officeDocument/2006/relationships/officeDocument"/><Relationship Id="rId1" Target="docProps/core.xml" Type="http://schemas.openxmlformats.org/package/2006/relationships/metadata/core-properties"/></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aveSubsetFonts="1" strictFirstAndLastChars="0">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x="12192000" cy="6858000"/>
  <p:notesSz cx="6858000" cy="9144000"/>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defaultTextStyle>
  <p:extLst>
    <p:ext uri="GoogleSlidesCustomDataVersion2">
      <go:slidesCustomData xmlns:go="http://customooxmlschemas.google.com/" r:id="rId14" roundtripDataSignature="AMtx7mjj3gyyMB6kGEAUYs3sIQoDMM9W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4" Target="metadata" Type="http://customschemas.google.com/relationships/presentationmetadata"/><Relationship Id="rId13" Target="slides/slide9.xml" Type="http://schemas.openxmlformats.org/officeDocument/2006/relationships/slide"/><Relationship Id="rId12" Target="slides/slide8.xml" Type="http://schemas.openxmlformats.org/officeDocument/2006/relationships/slide"/><Relationship Id="rId11" Target="slides/slide7.xml" Type="http://schemas.openxmlformats.org/officeDocument/2006/relationships/slide"/><Relationship Id="rId9" Target="slides/slide5.xml" Type="http://schemas.openxmlformats.org/officeDocument/2006/relationships/slide"/><Relationship Id="rId10" Target="slides/slide6.xml" Type="http://schemas.openxmlformats.org/officeDocument/2006/relationships/slide"/><Relationship Id="rId8" Target="slides/slide4.xml" Type="http://schemas.openxmlformats.org/officeDocument/2006/relationships/slide"/><Relationship Id="rId7" Target="slides/slide3.xml" Type="http://schemas.openxmlformats.org/officeDocument/2006/relationships/slide"/><Relationship Id="rId6" Target="slides/slide2.xml" Type="http://schemas.openxmlformats.org/officeDocument/2006/relationships/slide"/><Relationship Id="rId5" Target="slides/slide1.xml" Type="http://schemas.openxmlformats.org/officeDocument/2006/relationships/slide"/><Relationship Id="rId4" Target="notesMasters/notesMaster1.xml" Type="http://schemas.openxmlformats.org/officeDocument/2006/relationships/notesMaster"/><Relationship Id="rId3" Target="slideMasters/slideMaster1.xml" Type="http://schemas.openxmlformats.org/officeDocument/2006/relationships/slideMaster"/><Relationship Id="rId2" Target="presProps.xml" Type="http://schemas.openxmlformats.org/officeDocument/2006/relationships/presProps"/><Relationship Id="rId1" Target="theme/theme2.xml" Type="http://schemas.openxmlformats.org/officeDocument/2006/relationships/theme"/></Relationships>
</file>

<file path=ppt/notesMasters/_rels/notesMaster1.xml.rels><?xml version="1.0" encoding="UTF-8" standalone="yes"?><Relationships xmlns="http://schemas.openxmlformats.org/package/2006/relationships"><Relationship Id="rId1" Target="../theme/theme1.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t" anchorCtr="0" bIns="45700" lIns="91425" numCol="1" rIns="91425" spcFirstLastPara="1" tIns="45700" wrap="square">
            <a:noAutofit/>
          </a:bodyPr>
          <a:lstStyle>
            <a:lvl1pPr algn="l" lvl="0" marR="0" rtl="0">
              <a:lnSpc>
                <a:spcPct val="100000"/>
              </a:lnSpc>
              <a:spcBef>
                <a:spcPts val="0"/>
              </a:spcBef>
              <a:spcAft>
                <a:spcPts val="0"/>
              </a:spcAft>
              <a:buClr>
                <a:srgbClr val="000000"/>
              </a:buClr>
              <a:buSzPts val="1400"/>
              <a:buFont typeface="Arial"/>
              <a:buNone/>
              <a:defRPr b="0" cap="none" i="0" strike="noStrike" sz="1200" u="none">
                <a:solidFill>
                  <a:schemeClr val="dk1"/>
                </a:solidFill>
                <a:latin typeface="Calibri"/>
                <a:ea typeface="Calibri"/>
                <a:cs typeface="Calibri"/>
                <a:sym typeface="Calibri"/>
              </a:defRPr>
            </a:lvl1pPr>
            <a:lvl2pPr algn="l" lvl="1"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2pPr>
            <a:lvl3pPr algn="l" lvl="2"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3pPr>
            <a:lvl4pPr algn="l" lvl="3"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4pPr>
            <a:lvl5pPr algn="l" lvl="4"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5pPr>
            <a:lvl6pPr algn="l" lvl="5"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6pPr>
            <a:lvl7pPr algn="l" lvl="6"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7pPr>
            <a:lvl8pPr algn="l" lvl="7"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8pPr>
            <a:lvl9pPr algn="l" lvl="8"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t" anchorCtr="0" bIns="45700" lIns="91425" numCol="1" rIns="91425" spcFirstLastPara="1" tIns="45700" wrap="square">
            <a:noAutofit/>
          </a:bodyPr>
          <a:lstStyle>
            <a:lvl1pPr algn="r" lvl="0" marR="0" rtl="0">
              <a:lnSpc>
                <a:spcPct val="100000"/>
              </a:lnSpc>
              <a:spcBef>
                <a:spcPts val="0"/>
              </a:spcBef>
              <a:spcAft>
                <a:spcPts val="0"/>
              </a:spcAft>
              <a:buClr>
                <a:srgbClr val="000000"/>
              </a:buClr>
              <a:buSzPts val="1400"/>
              <a:buFont typeface="Arial"/>
              <a:buNone/>
              <a:defRPr b="0" cap="none" i="0" strike="noStrike" sz="1200" u="none">
                <a:solidFill>
                  <a:schemeClr val="dk1"/>
                </a:solidFill>
                <a:latin typeface="Calibri"/>
                <a:ea typeface="Calibri"/>
                <a:cs typeface="Calibri"/>
                <a:sym typeface="Calibri"/>
              </a:defRPr>
            </a:lvl1pPr>
            <a:lvl2pPr algn="l" lvl="1"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2pPr>
            <a:lvl3pPr algn="l" lvl="2"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3pPr>
            <a:lvl4pPr algn="l" lvl="3"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4pPr>
            <a:lvl5pPr algn="l" lvl="4"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5pPr>
            <a:lvl6pPr algn="l" lvl="5"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6pPr>
            <a:lvl7pPr algn="l" lvl="6"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7pPr>
            <a:lvl8pPr algn="l" lvl="7"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8pPr>
            <a:lvl9pPr algn="l" lvl="8"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id="6" name="Google Shape;6;n"/>
          <p:cNvSpPr txBox="1"/>
          <p:nvPr>
            <p:ph idx="1" type="body"/>
          </p:nvPr>
        </p:nvSpPr>
        <p:spPr>
          <a:xfrm>
            <a:off x="685800" y="4400550"/>
            <a:ext cx="5486400" cy="3600450"/>
          </a:xfrm>
          <a:prstGeom prst="rect">
            <a:avLst/>
          </a:prstGeom>
          <a:noFill/>
          <a:ln>
            <a:noFill/>
          </a:ln>
        </p:spPr>
        <p:txBody>
          <a:bodyPr anchor="t" anchorCtr="0" bIns="45700" lIns="91425" numCol="1" rIns="91425" spcFirstLastPara="1" tIns="45700" wrap="square">
            <a:noAutofit/>
          </a:bodyPr>
          <a:lstStyle>
            <a:lvl1pPr algn="l" indent="-228600" lvl="0" marL="457200" marR="0" rtl="0">
              <a:lnSpc>
                <a:spcPct val="100000"/>
              </a:lnSpc>
              <a:spcBef>
                <a:spcPts val="0"/>
              </a:spcBef>
              <a:spcAft>
                <a:spcPts val="0"/>
              </a:spcAft>
              <a:buClr>
                <a:srgbClr val="000000"/>
              </a:buClr>
              <a:buSzPts val="1400"/>
              <a:buFont typeface="Arial"/>
              <a:buNone/>
              <a:defRPr b="0" cap="none" i="0" strike="noStrike" sz="1200" u="none">
                <a:solidFill>
                  <a:schemeClr val="dk1"/>
                </a:solidFill>
                <a:latin typeface="Calibri"/>
                <a:ea typeface="Calibri"/>
                <a:cs typeface="Calibri"/>
                <a:sym typeface="Calibri"/>
              </a:defRPr>
            </a:lvl1pPr>
            <a:lvl2pPr algn="l" indent="-228600" lvl="1" marL="914400" marR="0" rtl="0">
              <a:lnSpc>
                <a:spcPct val="100000"/>
              </a:lnSpc>
              <a:spcBef>
                <a:spcPts val="0"/>
              </a:spcBef>
              <a:spcAft>
                <a:spcPts val="0"/>
              </a:spcAft>
              <a:buClr>
                <a:srgbClr val="000000"/>
              </a:buClr>
              <a:buSzPts val="1400"/>
              <a:buFont typeface="Arial"/>
              <a:buNone/>
              <a:defRPr b="0" cap="none" i="0" strike="noStrike" sz="1200" u="none">
                <a:solidFill>
                  <a:schemeClr val="dk1"/>
                </a:solidFill>
                <a:latin typeface="Calibri"/>
                <a:ea typeface="Calibri"/>
                <a:cs typeface="Calibri"/>
                <a:sym typeface="Calibri"/>
              </a:defRPr>
            </a:lvl2pPr>
            <a:lvl3pPr algn="l" indent="-228600" lvl="2" marL="1371600" marR="0" rtl="0">
              <a:lnSpc>
                <a:spcPct val="100000"/>
              </a:lnSpc>
              <a:spcBef>
                <a:spcPts val="0"/>
              </a:spcBef>
              <a:spcAft>
                <a:spcPts val="0"/>
              </a:spcAft>
              <a:buClr>
                <a:srgbClr val="000000"/>
              </a:buClr>
              <a:buSzPts val="1400"/>
              <a:buFont typeface="Arial"/>
              <a:buNone/>
              <a:defRPr b="0" cap="none" i="0" strike="noStrike" sz="1200" u="none">
                <a:solidFill>
                  <a:schemeClr val="dk1"/>
                </a:solidFill>
                <a:latin typeface="Calibri"/>
                <a:ea typeface="Calibri"/>
                <a:cs typeface="Calibri"/>
                <a:sym typeface="Calibri"/>
              </a:defRPr>
            </a:lvl3pPr>
            <a:lvl4pPr algn="l" indent="-228600" lvl="3" marL="1828800" marR="0" rtl="0">
              <a:lnSpc>
                <a:spcPct val="100000"/>
              </a:lnSpc>
              <a:spcBef>
                <a:spcPts val="0"/>
              </a:spcBef>
              <a:spcAft>
                <a:spcPts val="0"/>
              </a:spcAft>
              <a:buClr>
                <a:srgbClr val="000000"/>
              </a:buClr>
              <a:buSzPts val="1400"/>
              <a:buFont typeface="Arial"/>
              <a:buNone/>
              <a:defRPr b="0" cap="none" i="0" strike="noStrike" sz="1200" u="none">
                <a:solidFill>
                  <a:schemeClr val="dk1"/>
                </a:solidFill>
                <a:latin typeface="Calibri"/>
                <a:ea typeface="Calibri"/>
                <a:cs typeface="Calibri"/>
                <a:sym typeface="Calibri"/>
              </a:defRPr>
            </a:lvl4pPr>
            <a:lvl5pPr algn="l" indent="-228600" lvl="4" marL="2286000" marR="0" rtl="0">
              <a:lnSpc>
                <a:spcPct val="100000"/>
              </a:lnSpc>
              <a:spcBef>
                <a:spcPts val="0"/>
              </a:spcBef>
              <a:spcAft>
                <a:spcPts val="0"/>
              </a:spcAft>
              <a:buClr>
                <a:srgbClr val="000000"/>
              </a:buClr>
              <a:buSzPts val="1400"/>
              <a:buFont typeface="Arial"/>
              <a:buNone/>
              <a:defRPr b="0" cap="none" i="0" strike="noStrike" sz="1200" u="none">
                <a:solidFill>
                  <a:schemeClr val="dk1"/>
                </a:solidFill>
                <a:latin typeface="Calibri"/>
                <a:ea typeface="Calibri"/>
                <a:cs typeface="Calibri"/>
                <a:sym typeface="Calibri"/>
              </a:defRPr>
            </a:lvl5pPr>
            <a:lvl6pPr algn="l" indent="-228600" lvl="5" marL="2743200" marR="0" rtl="0">
              <a:lnSpc>
                <a:spcPct val="100000"/>
              </a:lnSpc>
              <a:spcBef>
                <a:spcPts val="0"/>
              </a:spcBef>
              <a:spcAft>
                <a:spcPts val="0"/>
              </a:spcAft>
              <a:buClr>
                <a:srgbClr val="000000"/>
              </a:buClr>
              <a:buSzPts val="1400"/>
              <a:buFont typeface="Arial"/>
              <a:buNone/>
              <a:defRPr b="0" cap="none" i="0" strike="noStrike" sz="1200" u="none">
                <a:solidFill>
                  <a:schemeClr val="dk1"/>
                </a:solidFill>
                <a:latin typeface="Calibri"/>
                <a:ea typeface="Calibri"/>
                <a:cs typeface="Calibri"/>
                <a:sym typeface="Calibri"/>
              </a:defRPr>
            </a:lvl6pPr>
            <a:lvl7pPr algn="l" indent="-228600" lvl="6" marL="3200400" marR="0" rtl="0">
              <a:lnSpc>
                <a:spcPct val="100000"/>
              </a:lnSpc>
              <a:spcBef>
                <a:spcPts val="0"/>
              </a:spcBef>
              <a:spcAft>
                <a:spcPts val="0"/>
              </a:spcAft>
              <a:buClr>
                <a:srgbClr val="000000"/>
              </a:buClr>
              <a:buSzPts val="1400"/>
              <a:buFont typeface="Arial"/>
              <a:buNone/>
              <a:defRPr b="0" cap="none" i="0" strike="noStrike" sz="1200" u="none">
                <a:solidFill>
                  <a:schemeClr val="dk1"/>
                </a:solidFill>
                <a:latin typeface="Calibri"/>
                <a:ea typeface="Calibri"/>
                <a:cs typeface="Calibri"/>
                <a:sym typeface="Calibri"/>
              </a:defRPr>
            </a:lvl7pPr>
            <a:lvl8pPr algn="l" indent="-228600" lvl="7" marL="3657600" marR="0" rtl="0">
              <a:lnSpc>
                <a:spcPct val="100000"/>
              </a:lnSpc>
              <a:spcBef>
                <a:spcPts val="0"/>
              </a:spcBef>
              <a:spcAft>
                <a:spcPts val="0"/>
              </a:spcAft>
              <a:buClr>
                <a:srgbClr val="000000"/>
              </a:buClr>
              <a:buSzPts val="1400"/>
              <a:buFont typeface="Arial"/>
              <a:buNone/>
              <a:defRPr b="0" cap="none" i="0" strike="noStrike" sz="1200" u="none">
                <a:solidFill>
                  <a:schemeClr val="dk1"/>
                </a:solidFill>
                <a:latin typeface="Calibri"/>
                <a:ea typeface="Calibri"/>
                <a:cs typeface="Calibri"/>
                <a:sym typeface="Calibri"/>
              </a:defRPr>
            </a:lvl8pPr>
            <a:lvl9pPr algn="l" indent="-228600" lvl="8" marL="4114800" marR="0" rtl="0">
              <a:lnSpc>
                <a:spcPct val="100000"/>
              </a:lnSpc>
              <a:spcBef>
                <a:spcPts val="0"/>
              </a:spcBef>
              <a:spcAft>
                <a:spcPts val="0"/>
              </a:spcAft>
              <a:buClr>
                <a:srgbClr val="000000"/>
              </a:buClr>
              <a:buSzPts val="1400"/>
              <a:buFont typeface="Arial"/>
              <a:buNone/>
              <a:defRPr b="0" cap="none" i="0" strike="noStrike" sz="1200" u="non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b" anchorCtr="0" bIns="45700" lIns="91425" numCol="1" rIns="91425" spcFirstLastPara="1" tIns="45700" wrap="square">
            <a:noAutofit/>
          </a:bodyPr>
          <a:lstStyle>
            <a:lvl1pPr algn="l" lvl="0" marR="0" rtl="0">
              <a:lnSpc>
                <a:spcPct val="100000"/>
              </a:lnSpc>
              <a:spcBef>
                <a:spcPts val="0"/>
              </a:spcBef>
              <a:spcAft>
                <a:spcPts val="0"/>
              </a:spcAft>
              <a:buClr>
                <a:srgbClr val="000000"/>
              </a:buClr>
              <a:buSzPts val="1400"/>
              <a:buFont typeface="Arial"/>
              <a:buNone/>
              <a:defRPr b="0" cap="none" i="0" strike="noStrike" sz="1200" u="none">
                <a:solidFill>
                  <a:schemeClr val="dk1"/>
                </a:solidFill>
                <a:latin typeface="Calibri"/>
                <a:ea typeface="Calibri"/>
                <a:cs typeface="Calibri"/>
                <a:sym typeface="Calibri"/>
              </a:defRPr>
            </a:lvl1pPr>
            <a:lvl2pPr algn="l" lvl="1"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2pPr>
            <a:lvl3pPr algn="l" lvl="2"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3pPr>
            <a:lvl4pPr algn="l" lvl="3"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4pPr>
            <a:lvl5pPr algn="l" lvl="4"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5pPr>
            <a:lvl6pPr algn="l" lvl="5"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6pPr>
            <a:lvl7pPr algn="l" lvl="6"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7pPr>
            <a:lvl8pPr algn="l" lvl="7"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8pPr>
            <a:lvl9pPr algn="l" lvl="8"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b" anchorCtr="0" bIns="45700" lIns="91425" numCol="1" rIns="91425" spcFirstLastPara="1" tIns="45700" wrap="square">
            <a:noAutofit/>
          </a:bodyPr>
          <a:lstStyle/>
          <a:p>
            <a:pPr algn="r" indent="0" lvl="0" marL="0" marR="0" rtl="0">
              <a:lnSpc>
                <a:spcPct val="100000"/>
              </a:lnSpc>
              <a:spcBef>
                <a:spcPts val="0"/>
              </a:spcBef>
              <a:spcAft>
                <a:spcPts val="0"/>
              </a:spcAft>
              <a:buClr>
                <a:srgbClr val="000000"/>
              </a:buClr>
              <a:buSzPts val="1200"/>
              <a:buFont typeface="Arial"/>
              <a:buNone/>
            </a:pPr>
            <a:fld id="{00000000-1234-1234-1234-123412341234}" type="slidenum">
              <a:rPr altLang="nl-NL" b="0" cap="none" i="0" lang="nl-NL" strike="noStrike" sz="1200" u="none">
                <a:solidFill>
                  <a:schemeClr val="dk1"/>
                </a:solidFill>
                <a:latin typeface="Calibri"/>
                <a:ea typeface="Calibri"/>
                <a:cs typeface="Calibri"/>
                <a:sym typeface="Calibri"/>
              </a:rPr>
              <a:t>‹#›</a:t>
            </a:fld>
            <a:endParaRPr b="0" cap="none" i="0" strike="noStrike" sz="1200" u="none">
              <a:solidFill>
                <a:schemeClr val="dk1"/>
              </a:solidFill>
              <a:latin typeface="Calibri"/>
              <a:ea typeface="Calibri"/>
              <a:cs typeface="Calibri"/>
              <a:sym typeface="Calibri"/>
            </a:endParaRPr>
          </a:p>
        </p:txBody>
      </p:sp>
    </p:spTree>
  </p:cSld>
  <p:clrMap accent1="accent1" accent2="accent2" accent3="accent3" accent4="accent4" accent5="accent5" accent6="accent6" bg1="lt1" bg2="dk2" folHlink="folHlink" hlink="hlink" tx1="dk1" tx2="lt2"/>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4.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5.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6.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7.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8.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9.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notes"/>
          <p:cNvSpPr txBox="1"/>
          <p:nvPr>
            <p:ph idx="1" type="body"/>
          </p:nvPr>
        </p:nvSpPr>
        <p:spPr>
          <a:xfrm>
            <a:off x="685800" y="4400550"/>
            <a:ext cx="5486400" cy="360045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0"/>
              </a:spcBef>
              <a:spcAft>
                <a:spcPts val="0"/>
              </a:spcAft>
              <a:buSzPts val="1400"/>
              <a:buNone/>
            </a:pPr>
            <a:r>
              <a:t/>
            </a:r>
            <a:endParaRPr/>
          </a:p>
        </p:txBody>
      </p:sp>
      <p:sp>
        <p:nvSpPr>
          <p:cNvPr id="267" name="Google Shape;26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51d470bff7_0_1:notes"/>
          <p:cNvSpPr txBox="1"/>
          <p:nvPr>
            <p:ph idx="1" type="body"/>
          </p:nvPr>
        </p:nvSpPr>
        <p:spPr>
          <a:xfrm>
            <a:off x="685800" y="4400550"/>
            <a:ext cx="5486400" cy="360060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0"/>
              </a:spcBef>
              <a:spcAft>
                <a:spcPts val="0"/>
              </a:spcAft>
              <a:buSzPts val="1400"/>
              <a:buNone/>
            </a:pPr>
            <a:r>
              <a:t/>
            </a:r>
            <a:endParaRPr/>
          </a:p>
        </p:txBody>
      </p:sp>
      <p:sp>
        <p:nvSpPr>
          <p:cNvPr id="274" name="Google Shape;274;g251d470bff7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notes"/>
          <p:cNvSpPr txBox="1"/>
          <p:nvPr>
            <p:ph idx="1" type="body"/>
          </p:nvPr>
        </p:nvSpPr>
        <p:spPr>
          <a:xfrm>
            <a:off x="685800" y="4400550"/>
            <a:ext cx="5486400" cy="360045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0"/>
              </a:spcBef>
              <a:spcAft>
                <a:spcPts val="0"/>
              </a:spcAft>
              <a:buSzPts val="1400"/>
              <a:buNone/>
            </a:pPr>
            <a:r>
              <a:t/>
            </a:r>
            <a:endParaRPr/>
          </a:p>
        </p:txBody>
      </p:sp>
      <p:sp>
        <p:nvSpPr>
          <p:cNvPr id="284" name="Google Shape;28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4:notes"/>
          <p:cNvSpPr txBox="1"/>
          <p:nvPr>
            <p:ph idx="1" type="body"/>
          </p:nvPr>
        </p:nvSpPr>
        <p:spPr>
          <a:xfrm>
            <a:off x="685800" y="4400550"/>
            <a:ext cx="5486400" cy="360045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0"/>
              </a:spcBef>
              <a:spcAft>
                <a:spcPts val="0"/>
              </a:spcAft>
              <a:buSzPts val="1400"/>
              <a:buNone/>
            </a:pPr>
            <a:r>
              <a:t/>
            </a:r>
            <a:endParaRPr/>
          </a:p>
        </p:txBody>
      </p:sp>
      <p:sp>
        <p:nvSpPr>
          <p:cNvPr id="293" name="Google Shape;29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5:notes"/>
          <p:cNvSpPr txBox="1"/>
          <p:nvPr>
            <p:ph idx="1" type="body"/>
          </p:nvPr>
        </p:nvSpPr>
        <p:spPr>
          <a:xfrm>
            <a:off x="685800" y="4400550"/>
            <a:ext cx="5486400" cy="360045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0"/>
              </a:spcBef>
              <a:spcAft>
                <a:spcPts val="0"/>
              </a:spcAft>
              <a:buSzPts val="1400"/>
              <a:buNone/>
            </a:pPr>
            <a:r>
              <a:t/>
            </a:r>
            <a:endParaRPr/>
          </a:p>
        </p:txBody>
      </p:sp>
      <p:sp>
        <p:nvSpPr>
          <p:cNvPr id="302" name="Google Shape;30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51d470bff7_0_10:notes"/>
          <p:cNvSpPr txBox="1"/>
          <p:nvPr>
            <p:ph idx="1" type="body"/>
          </p:nvPr>
        </p:nvSpPr>
        <p:spPr>
          <a:xfrm>
            <a:off x="685800" y="4400550"/>
            <a:ext cx="5486400" cy="360060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0"/>
              </a:spcBef>
              <a:spcAft>
                <a:spcPts val="0"/>
              </a:spcAft>
              <a:buSzPts val="1400"/>
              <a:buNone/>
            </a:pPr>
            <a:r>
              <a:t/>
            </a:r>
            <a:endParaRPr/>
          </a:p>
        </p:txBody>
      </p:sp>
      <p:sp>
        <p:nvSpPr>
          <p:cNvPr id="312" name="Google Shape;312;g251d470bff7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51d470bff7_0_19:notes"/>
          <p:cNvSpPr txBox="1"/>
          <p:nvPr>
            <p:ph idx="1" type="body"/>
          </p:nvPr>
        </p:nvSpPr>
        <p:spPr>
          <a:xfrm>
            <a:off x="685800" y="4400550"/>
            <a:ext cx="5486400" cy="360060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0"/>
              </a:spcBef>
              <a:spcAft>
                <a:spcPts val="0"/>
              </a:spcAft>
              <a:buSzPts val="1400"/>
              <a:buNone/>
            </a:pPr>
            <a:r>
              <a:t/>
            </a:r>
            <a:endParaRPr/>
          </a:p>
        </p:txBody>
      </p:sp>
      <p:sp>
        <p:nvSpPr>
          <p:cNvPr id="322" name="Google Shape;322;g251d470bff7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51d470bff7_0_28:notes"/>
          <p:cNvSpPr txBox="1"/>
          <p:nvPr>
            <p:ph idx="1" type="body"/>
          </p:nvPr>
        </p:nvSpPr>
        <p:spPr>
          <a:xfrm>
            <a:off x="685800" y="4400550"/>
            <a:ext cx="5486400" cy="360060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0"/>
              </a:spcBef>
              <a:spcAft>
                <a:spcPts val="0"/>
              </a:spcAft>
              <a:buSzPts val="1400"/>
              <a:buNone/>
            </a:pPr>
            <a:r>
              <a:t/>
            </a:r>
            <a:endParaRPr/>
          </a:p>
        </p:txBody>
      </p:sp>
      <p:sp>
        <p:nvSpPr>
          <p:cNvPr id="331" name="Google Shape;331;g251d470bff7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558b49f4e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2558b49f4e5_0_0:notes"/>
          <p:cNvSpPr txBox="1"/>
          <p:nvPr>
            <p:ph idx="1" type="body"/>
          </p:nvPr>
        </p:nvSpPr>
        <p:spPr>
          <a:xfrm>
            <a:off x="685800" y="4400550"/>
            <a:ext cx="5486400" cy="360060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
        <p:nvSpPr>
          <p:cNvPr id="342" name="Google Shape;342;g2558b49f4e5_0_0:notes"/>
          <p:cNvSpPr txBox="1"/>
          <p:nvPr>
            <p:ph idx="12" type="sldNum"/>
          </p:nvPr>
        </p:nvSpPr>
        <p:spPr>
          <a:xfrm>
            <a:off x="3884613" y="8685213"/>
            <a:ext cx="2971800" cy="458700"/>
          </a:xfrm>
          <a:prstGeom prst="rect">
            <a:avLst/>
          </a:prstGeom>
        </p:spPr>
        <p:txBody>
          <a:bodyPr anchor="b" anchorCtr="0" bIns="45700" lIns="91425" numCol="1" rIns="91425" spcFirstLastPara="1" tIns="45700" wrap="square">
            <a:noAutofit/>
          </a:bodyPr>
          <a:lstStyle/>
          <a:p>
            <a:pPr algn="r" indent="0" lvl="0" marL="0" rtl="0">
              <a:spcBef>
                <a:spcPts val="0"/>
              </a:spcBef>
              <a:spcAft>
                <a:spcPts val="0"/>
              </a:spcAft>
              <a:buClr>
                <a:srgbClr val="000000"/>
              </a:buClr>
              <a:buSzPts val="1200"/>
              <a:buFont typeface="Arial"/>
              <a:buNone/>
            </a:pPr>
            <a:fld id="{00000000-1234-1234-1234-123412341234}" type="slidenum">
              <a:rPr altLang="nl-NL" lang="nl-N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arget="../media/image4.png" Type="http://schemas.openxmlformats.org/officeDocument/2006/relationships/image"/><Relationship Id="rId2" Target="../media/image1.jpg" Type="http://schemas.openxmlformats.org/officeDocument/2006/relationships/image"/><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2" Target="../media/image5.png" Type="http://schemas.openxmlformats.org/officeDocument/2006/relationships/image"/><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2" Target="../media/image5.png" Type="http://schemas.openxmlformats.org/officeDocument/2006/relationships/image"/><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2" Target="../media/image5.png" Type="http://schemas.openxmlformats.org/officeDocument/2006/relationships/image"/><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animatie">
  <p:cSld name="Logo animatie">
    <p:spTree>
      <p:nvGrpSpPr>
        <p:cNvPr id="37" name="Shape 37"/>
        <p:cNvGrpSpPr/>
        <p:nvPr/>
      </p:nvGrpSpPr>
      <p:grpSpPr>
        <a:xfrm>
          <a:off x="0" y="0"/>
          <a:ext cx="0" cy="0"/>
          <a:chOff x="0" y="0"/>
          <a:chExt cx="0" cy="0"/>
        </a:xfrm>
      </p:grpSpPr>
      <p:pic>
        <p:nvPicPr>
          <p:cNvPr descr="Afbeelding met wit  Automatisch gegenereerde beschrijving" id="38" name="Google Shape;38;p7"/>
          <p:cNvPicPr preferRelativeResize="0"/>
          <p:nvPr/>
        </p:nvPicPr>
        <p:blipFill rotWithShape="1">
          <a:blip r:embed="rId2">
            <a:alphaModFix/>
          </a:blip>
          <a:srcRect b="0" l="6" r="6" t="0"/>
          <a:stretch/>
        </p:blipFill>
        <p:spPr>
          <a:xfrm>
            <a:off x="0" y="0"/>
            <a:ext cx="12192001" cy="6858000"/>
          </a:xfrm>
          <a:prstGeom prst="rect">
            <a:avLst/>
          </a:prstGeom>
          <a:noFill/>
          <a:ln>
            <a:noFill/>
          </a:ln>
        </p:spPr>
      </p:pic>
      <p:sp>
        <p:nvSpPr>
          <p:cNvPr id="39" name="Google Shape;39;p7"/>
          <p:cNvSpPr/>
          <p:nvPr/>
        </p:nvSpPr>
        <p:spPr>
          <a:xfrm>
            <a:off x="3810753"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Arial"/>
              <a:ea typeface="Arial"/>
              <a:cs typeface="Arial"/>
              <a:sym typeface="Arial"/>
            </a:endParaRPr>
          </a:p>
        </p:txBody>
      </p:sp>
      <p:sp>
        <p:nvSpPr>
          <p:cNvPr id="40" name="Google Shape;40;p7"/>
          <p:cNvSpPr/>
          <p:nvPr/>
        </p:nvSpPr>
        <p:spPr>
          <a:xfrm>
            <a:off x="4298632" y="2768449"/>
            <a:ext cx="444711" cy="553852"/>
          </a:xfrm>
          <a:custGeom>
            <a:rect b="b" l="l" r="r" t="t"/>
            <a:pathLst>
              <a:path extrusionOk="0" h="553852" w="444711">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Arial"/>
              <a:ea typeface="Arial"/>
              <a:cs typeface="Arial"/>
              <a:sym typeface="Arial"/>
            </a:endParaRPr>
          </a:p>
        </p:txBody>
      </p:sp>
      <p:sp>
        <p:nvSpPr>
          <p:cNvPr id="41" name="Google Shape;41;p7"/>
          <p:cNvSpPr/>
          <p:nvPr/>
        </p:nvSpPr>
        <p:spPr>
          <a:xfrm>
            <a:off x="4827236" y="2775779"/>
            <a:ext cx="359189" cy="537562"/>
          </a:xfrm>
          <a:custGeom>
            <a:rect b="b" l="l" r="r" t="t"/>
            <a:pathLst>
              <a:path extrusionOk="0" h="537562" w="359189">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Arial"/>
              <a:ea typeface="Arial"/>
              <a:cs typeface="Arial"/>
              <a:sym typeface="Arial"/>
            </a:endParaRPr>
          </a:p>
        </p:txBody>
      </p:sp>
      <p:sp>
        <p:nvSpPr>
          <p:cNvPr id="42" name="Google Shape;42;p7"/>
          <p:cNvSpPr/>
          <p:nvPr/>
        </p:nvSpPr>
        <p:spPr>
          <a:xfrm>
            <a:off x="5264617"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Arial"/>
              <a:ea typeface="Arial"/>
              <a:cs typeface="Arial"/>
              <a:sym typeface="Arial"/>
            </a:endParaRPr>
          </a:p>
        </p:txBody>
      </p:sp>
      <p:sp>
        <p:nvSpPr>
          <p:cNvPr id="43" name="Google Shape;43;p7"/>
          <p:cNvSpPr/>
          <p:nvPr/>
        </p:nvSpPr>
        <p:spPr>
          <a:xfrm>
            <a:off x="3808310" y="3322301"/>
            <a:ext cx="136834" cy="138463"/>
          </a:xfrm>
          <a:custGeom>
            <a:rect b="b" l="l" r="r" t="t"/>
            <a:pathLst>
              <a:path extrusionOk="0" h="138463" w="136834">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Arial"/>
              <a:ea typeface="Arial"/>
              <a:cs typeface="Arial"/>
              <a:sym typeface="Arial"/>
            </a:endParaRPr>
          </a:p>
        </p:txBody>
      </p:sp>
      <p:sp>
        <p:nvSpPr>
          <p:cNvPr id="44" name="Google Shape;44;p7"/>
          <p:cNvSpPr/>
          <p:nvPr/>
        </p:nvSpPr>
        <p:spPr>
          <a:xfrm>
            <a:off x="4043697" y="3461579"/>
            <a:ext cx="456928" cy="540820"/>
          </a:xfrm>
          <a:custGeom>
            <a:rect b="b" l="l" r="r" t="t"/>
            <a:pathLst>
              <a:path extrusionOk="0" h="540820" w="456928">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Arial"/>
              <a:ea typeface="Arial"/>
              <a:cs typeface="Arial"/>
              <a:sym typeface="Arial"/>
            </a:endParaRPr>
          </a:p>
        </p:txBody>
      </p:sp>
      <p:sp>
        <p:nvSpPr>
          <p:cNvPr id="45" name="Google Shape;45;p7"/>
          <p:cNvSpPr/>
          <p:nvPr/>
        </p:nvSpPr>
        <p:spPr>
          <a:xfrm>
            <a:off x="4741714" y="3460765"/>
            <a:ext cx="461815" cy="548965"/>
          </a:xfrm>
          <a:custGeom>
            <a:rect b="b" l="l" r="r" t="t"/>
            <a:pathLst>
              <a:path extrusionOk="0" h="548965" w="461815">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Arial"/>
              <a:ea typeface="Arial"/>
              <a:cs typeface="Arial"/>
              <a:sym typeface="Arial"/>
            </a:endParaRPr>
          </a:p>
        </p:txBody>
      </p:sp>
      <p:sp>
        <p:nvSpPr>
          <p:cNvPr id="46" name="Google Shape;46;p7"/>
          <p:cNvSpPr/>
          <p:nvPr/>
        </p:nvSpPr>
        <p:spPr>
          <a:xfrm>
            <a:off x="5261359" y="3459950"/>
            <a:ext cx="428421" cy="549780"/>
          </a:xfrm>
          <a:custGeom>
            <a:rect b="b" l="l" r="r" t="t"/>
            <a:pathLst>
              <a:path extrusionOk="0" h="549780" w="428421">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Arial"/>
              <a:ea typeface="Arial"/>
              <a:cs typeface="Arial"/>
              <a:sym typeface="Arial"/>
            </a:endParaRPr>
          </a:p>
        </p:txBody>
      </p:sp>
      <p:sp>
        <p:nvSpPr>
          <p:cNvPr id="47" name="Google Shape;47;p7"/>
          <p:cNvSpPr/>
          <p:nvPr/>
        </p:nvSpPr>
        <p:spPr>
          <a:xfrm>
            <a:off x="5716658" y="3320673"/>
            <a:ext cx="355931" cy="678469"/>
          </a:xfrm>
          <a:custGeom>
            <a:rect b="b" l="l" r="r" t="t"/>
            <a:pathLst>
              <a:path extrusionOk="0" h="678469" w="355931">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Arial"/>
              <a:ea typeface="Arial"/>
              <a:cs typeface="Arial"/>
              <a:sym typeface="Arial"/>
            </a:endParaRPr>
          </a:p>
        </p:txBody>
      </p:sp>
      <p:sp>
        <p:nvSpPr>
          <p:cNvPr id="48" name="Google Shape;48;p7"/>
          <p:cNvSpPr/>
          <p:nvPr/>
        </p:nvSpPr>
        <p:spPr>
          <a:xfrm>
            <a:off x="6383725" y="3460765"/>
            <a:ext cx="444711" cy="546522"/>
          </a:xfrm>
          <a:custGeom>
            <a:rect b="b" l="l" r="r" t="t"/>
            <a:pathLst>
              <a:path extrusionOk="0" h="546522" w="444711">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Arial"/>
              <a:ea typeface="Arial"/>
              <a:cs typeface="Arial"/>
              <a:sym typeface="Arial"/>
            </a:endParaRPr>
          </a:p>
        </p:txBody>
      </p:sp>
      <p:sp>
        <p:nvSpPr>
          <p:cNvPr id="49" name="Google Shape;49;p7"/>
          <p:cNvSpPr/>
          <p:nvPr/>
        </p:nvSpPr>
        <p:spPr>
          <a:xfrm>
            <a:off x="3806681" y="3519408"/>
            <a:ext cx="138463" cy="481363"/>
          </a:xfrm>
          <a:custGeom>
            <a:rect b="b" l="l" r="r" t="t"/>
            <a:pathLst>
              <a:path extrusionOk="0" h="481363" w="138463">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Arial"/>
              <a:ea typeface="Arial"/>
              <a:cs typeface="Arial"/>
              <a:sym typeface="Arial"/>
            </a:endParaRPr>
          </a:p>
        </p:txBody>
      </p:sp>
      <p:sp>
        <p:nvSpPr>
          <p:cNvPr id="50" name="Google Shape;50;p7"/>
          <p:cNvSpPr/>
          <p:nvPr/>
        </p:nvSpPr>
        <p:spPr>
          <a:xfrm>
            <a:off x="6158111" y="3518592"/>
            <a:ext cx="137649" cy="479734"/>
          </a:xfrm>
          <a:custGeom>
            <a:rect b="b" l="l" r="r" t="t"/>
            <a:pathLst>
              <a:path extrusionOk="0" h="479734" w="137649">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Arial"/>
              <a:ea typeface="Arial"/>
              <a:cs typeface="Arial"/>
              <a:sym typeface="Arial"/>
            </a:endParaRPr>
          </a:p>
        </p:txBody>
      </p:sp>
      <p:sp>
        <p:nvSpPr>
          <p:cNvPr id="51" name="Google Shape;51;p7"/>
          <p:cNvSpPr/>
          <p:nvPr/>
        </p:nvSpPr>
        <p:spPr>
          <a:xfrm>
            <a:off x="6158111" y="3322301"/>
            <a:ext cx="136834" cy="138463"/>
          </a:xfrm>
          <a:custGeom>
            <a:rect b="b" l="l" r="r" t="t"/>
            <a:pathLst>
              <a:path extrusionOk="0" h="138463" w="136834">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Arial"/>
              <a:ea typeface="Arial"/>
              <a:cs typeface="Arial"/>
              <a:sym typeface="Arial"/>
            </a:endParaRPr>
          </a:p>
        </p:txBody>
      </p:sp>
      <p:pic>
        <p:nvPicPr>
          <p:cNvPr descr="Cirkel met pijl naar links silhouet" id="52" name="Google Shape;52;p7"/>
          <p:cNvPicPr preferRelativeResize="0"/>
          <p:nvPr/>
        </p:nvPicPr>
        <p:blipFill rotWithShape="1">
          <a:blip r:embed="rId3">
            <a:alphaModFix/>
          </a:blip>
          <a:srcRect b="0" l="0" r="0" t="0"/>
          <a:stretch/>
        </p:blipFill>
        <p:spPr>
          <a:xfrm>
            <a:off x="10652525" y="5537200"/>
            <a:ext cx="914400" cy="914400"/>
          </a:xfrm>
          <a:prstGeom prst="rect">
            <a:avLst/>
          </a:prstGeom>
          <a:noFill/>
          <a:ln>
            <a:noFill/>
          </a:ln>
        </p:spPr>
      </p:pic>
      <p:sp>
        <p:nvSpPr>
          <p:cNvPr id="53" name="Google Shape;53;p7"/>
          <p:cNvSpPr txBox="1"/>
          <p:nvPr>
            <p:ph type="title"/>
          </p:nvPr>
        </p:nvSpPr>
        <p:spPr>
          <a:xfrm>
            <a:off x="0" y="-396913"/>
            <a:ext cx="1532164" cy="290286"/>
          </a:xfrm>
          <a:prstGeom prst="rect">
            <a:avLst/>
          </a:prstGeom>
          <a:noFill/>
          <a:ln>
            <a:noFill/>
          </a:ln>
        </p:spPr>
        <p:txBody>
          <a:bodyPr anchor="t" anchorCtr="0" bIns="0" lIns="0" numCol="1" rIns="0" spcFirstLastPara="1" tIns="0" wrap="square">
            <a:normAutofit/>
          </a:bodyPr>
          <a:lstStyle>
            <a:lvl1pPr algn="l" lvl="0">
              <a:lnSpc>
                <a:spcPct val="90000"/>
              </a:lnSpc>
              <a:spcBef>
                <a:spcPts val="0"/>
              </a:spcBef>
              <a:spcAft>
                <a:spcPts val="0"/>
              </a:spcAft>
              <a:buClr>
                <a:schemeClr val="accent1"/>
              </a:buClr>
              <a:buSzPts val="1600"/>
              <a:buFont typeface="Arial"/>
              <a:buNone/>
              <a:defRPr b="0" sz="1600"/>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delay="0" evt="onBegin">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750"/>
                                        <p:tgtEl>
                                          <p:spTgt spid="39"/>
                                        </p:tgtEl>
                                      </p:cBhvr>
                                    </p:animEffect>
                                  </p:childTnLst>
                                </p:cTn>
                              </p:par>
                              <p:par>
                                <p:cTn fill="hold" nodeType="withEffect" presetClass="entr" presetID="10" presetSubtype="0">
                                  <p:stCondLst>
                                    <p:cond delay="100"/>
                                  </p:stCondLst>
                                  <p:childTnLst>
                                    <p:set>
                                      <p:cBhvr>
                                        <p:cTn dur="1" fill="hold">
                                          <p:stCondLst>
                                            <p:cond delay="0"/>
                                          </p:stCondLst>
                                        </p:cTn>
                                        <p:tgtEl>
                                          <p:spTgt spid="40"/>
                                        </p:tgtEl>
                                        <p:attrNameLst>
                                          <p:attrName>style.visibility</p:attrName>
                                        </p:attrNameLst>
                                      </p:cBhvr>
                                      <p:to>
                                        <p:strVal val="visible"/>
                                      </p:to>
                                    </p:set>
                                    <p:animEffect filter="fade" transition="in">
                                      <p:cBhvr>
                                        <p:cTn dur="750"/>
                                        <p:tgtEl>
                                          <p:spTgt spid="40"/>
                                        </p:tgtEl>
                                      </p:cBhvr>
                                    </p:animEffect>
                                  </p:childTnLst>
                                </p:cTn>
                              </p:par>
                              <p:par>
                                <p:cTn fill="hold" nodeType="withEffect" presetClass="entr" presetID="10" presetSubtype="0">
                                  <p:stCondLst>
                                    <p:cond delay="200"/>
                                  </p:stCondLst>
                                  <p:childTnLst>
                                    <p:set>
                                      <p:cBhvr>
                                        <p:cTn dur="1" fill="hold">
                                          <p:stCondLst>
                                            <p:cond delay="0"/>
                                          </p:stCondLst>
                                        </p:cTn>
                                        <p:tgtEl>
                                          <p:spTgt spid="41"/>
                                        </p:tgtEl>
                                        <p:attrNameLst>
                                          <p:attrName>style.visibility</p:attrName>
                                        </p:attrNameLst>
                                      </p:cBhvr>
                                      <p:to>
                                        <p:strVal val="visible"/>
                                      </p:to>
                                    </p:set>
                                    <p:animEffect filter="fade" transition="in">
                                      <p:cBhvr>
                                        <p:cTn dur="750"/>
                                        <p:tgtEl>
                                          <p:spTgt spid="41"/>
                                        </p:tgtEl>
                                      </p:cBhvr>
                                    </p:animEffect>
                                  </p:childTnLst>
                                </p:cTn>
                              </p:par>
                              <p:par>
                                <p:cTn fill="hold" nodeType="withEffect" presetClass="entr" presetID="10" presetSubtype="0">
                                  <p:stCondLst>
                                    <p:cond delay="300"/>
                                  </p:stCondLst>
                                  <p:childTnLst>
                                    <p:set>
                                      <p:cBhvr>
                                        <p:cTn dur="1" fill="hold">
                                          <p:stCondLst>
                                            <p:cond delay="0"/>
                                          </p:stCondLst>
                                        </p:cTn>
                                        <p:tgtEl>
                                          <p:spTgt spid="42"/>
                                        </p:tgtEl>
                                        <p:attrNameLst>
                                          <p:attrName>style.visibility</p:attrName>
                                        </p:attrNameLst>
                                      </p:cBhvr>
                                      <p:to>
                                        <p:strVal val="visible"/>
                                      </p:to>
                                    </p:set>
                                    <p:animEffect filter="fade" transition="in">
                                      <p:cBhvr>
                                        <p:cTn dur="750"/>
                                        <p:tgtEl>
                                          <p:spTgt spid="42"/>
                                        </p:tgtEl>
                                      </p:cBhvr>
                                    </p:animEffect>
                                  </p:childTnLst>
                                </p:cTn>
                              </p:par>
                              <p:par>
                                <p:cTn fill="hold" nodeType="withEffect" presetClass="entr" presetID="10" presetSubtype="0">
                                  <p:stCondLst>
                                    <p:cond delay="400"/>
                                  </p:stCondLst>
                                  <p:childTnLst>
                                    <p:set>
                                      <p:cBhvr>
                                        <p:cTn dur="1" fill="hold">
                                          <p:stCondLst>
                                            <p:cond delay="0"/>
                                          </p:stCondLst>
                                        </p:cTn>
                                        <p:tgtEl>
                                          <p:spTgt spid="43"/>
                                        </p:tgtEl>
                                        <p:attrNameLst>
                                          <p:attrName>style.visibility</p:attrName>
                                        </p:attrNameLst>
                                      </p:cBhvr>
                                      <p:to>
                                        <p:strVal val="visible"/>
                                      </p:to>
                                    </p:set>
                                    <p:animEffect filter="fade" transition="in">
                                      <p:cBhvr>
                                        <p:cTn dur="750"/>
                                        <p:tgtEl>
                                          <p:spTgt spid="43"/>
                                        </p:tgtEl>
                                      </p:cBhvr>
                                    </p:animEffect>
                                  </p:childTnLst>
                                </p:cTn>
                              </p:par>
                              <p:par>
                                <p:cTn fill="hold" nodeType="withEffect" presetClass="entr" presetID="10" presetSubtype="0">
                                  <p:stCondLst>
                                    <p:cond delay="500"/>
                                  </p:stCondLst>
                                  <p:childTnLst>
                                    <p:set>
                                      <p:cBhvr>
                                        <p:cTn dur="1" fill="hold">
                                          <p:stCondLst>
                                            <p:cond delay="0"/>
                                          </p:stCondLst>
                                        </p:cTn>
                                        <p:tgtEl>
                                          <p:spTgt spid="49"/>
                                        </p:tgtEl>
                                        <p:attrNameLst>
                                          <p:attrName>style.visibility</p:attrName>
                                        </p:attrNameLst>
                                      </p:cBhvr>
                                      <p:to>
                                        <p:strVal val="visible"/>
                                      </p:to>
                                    </p:set>
                                    <p:animEffect filter="fade" transition="in">
                                      <p:cBhvr>
                                        <p:cTn dur="750"/>
                                        <p:tgtEl>
                                          <p:spTgt spid="49"/>
                                        </p:tgtEl>
                                      </p:cBhvr>
                                    </p:animEffect>
                                  </p:childTnLst>
                                </p:cTn>
                              </p:par>
                              <p:par>
                                <p:cTn fill="hold" nodeType="withEffect" presetClass="entr" presetID="10" presetSubtype="0">
                                  <p:stCondLst>
                                    <p:cond delay="600"/>
                                  </p:stCondLst>
                                  <p:childTnLst>
                                    <p:set>
                                      <p:cBhvr>
                                        <p:cTn dur="1" fill="hold">
                                          <p:stCondLst>
                                            <p:cond delay="0"/>
                                          </p:stCondLst>
                                        </p:cTn>
                                        <p:tgtEl>
                                          <p:spTgt spid="44"/>
                                        </p:tgtEl>
                                        <p:attrNameLst>
                                          <p:attrName>style.visibility</p:attrName>
                                        </p:attrNameLst>
                                      </p:cBhvr>
                                      <p:to>
                                        <p:strVal val="visible"/>
                                      </p:to>
                                    </p:set>
                                    <p:animEffect filter="fade" transition="in">
                                      <p:cBhvr>
                                        <p:cTn dur="750"/>
                                        <p:tgtEl>
                                          <p:spTgt spid="44"/>
                                        </p:tgtEl>
                                      </p:cBhvr>
                                    </p:animEffect>
                                  </p:childTnLst>
                                </p:cTn>
                              </p:par>
                              <p:par>
                                <p:cTn fill="hold" nodeType="withEffect" presetClass="entr" presetID="10" presetSubtype="0">
                                  <p:stCondLst>
                                    <p:cond delay="700"/>
                                  </p:stCondLst>
                                  <p:childTnLst>
                                    <p:set>
                                      <p:cBhvr>
                                        <p:cTn dur="1" fill="hold">
                                          <p:stCondLst>
                                            <p:cond delay="0"/>
                                          </p:stCondLst>
                                        </p:cTn>
                                        <p:tgtEl>
                                          <p:spTgt spid="45"/>
                                        </p:tgtEl>
                                        <p:attrNameLst>
                                          <p:attrName>style.visibility</p:attrName>
                                        </p:attrNameLst>
                                      </p:cBhvr>
                                      <p:to>
                                        <p:strVal val="visible"/>
                                      </p:to>
                                    </p:set>
                                    <p:animEffect filter="fade" transition="in">
                                      <p:cBhvr>
                                        <p:cTn dur="750"/>
                                        <p:tgtEl>
                                          <p:spTgt spid="45"/>
                                        </p:tgtEl>
                                      </p:cBhvr>
                                    </p:animEffect>
                                  </p:childTnLst>
                                </p:cTn>
                              </p:par>
                              <p:par>
                                <p:cTn fill="hold" nodeType="withEffect" presetClass="entr" presetID="10" presetSubtype="0">
                                  <p:stCondLst>
                                    <p:cond delay="800"/>
                                  </p:stCondLst>
                                  <p:childTnLst>
                                    <p:set>
                                      <p:cBhvr>
                                        <p:cTn dur="1" fill="hold">
                                          <p:stCondLst>
                                            <p:cond delay="0"/>
                                          </p:stCondLst>
                                        </p:cTn>
                                        <p:tgtEl>
                                          <p:spTgt spid="46"/>
                                        </p:tgtEl>
                                        <p:attrNameLst>
                                          <p:attrName>style.visibility</p:attrName>
                                        </p:attrNameLst>
                                      </p:cBhvr>
                                      <p:to>
                                        <p:strVal val="visible"/>
                                      </p:to>
                                    </p:set>
                                    <p:animEffect filter="fade" transition="in">
                                      <p:cBhvr>
                                        <p:cTn dur="750"/>
                                        <p:tgtEl>
                                          <p:spTgt spid="46"/>
                                        </p:tgtEl>
                                      </p:cBhvr>
                                    </p:animEffect>
                                  </p:childTnLst>
                                </p:cTn>
                              </p:par>
                              <p:par>
                                <p:cTn fill="hold" nodeType="withEffect" presetClass="entr" presetID="10" presetSubtype="0">
                                  <p:stCondLst>
                                    <p:cond delay="900"/>
                                  </p:stCondLst>
                                  <p:childTnLst>
                                    <p:set>
                                      <p:cBhvr>
                                        <p:cTn dur="1" fill="hold">
                                          <p:stCondLst>
                                            <p:cond delay="0"/>
                                          </p:stCondLst>
                                        </p:cTn>
                                        <p:tgtEl>
                                          <p:spTgt spid="47"/>
                                        </p:tgtEl>
                                        <p:attrNameLst>
                                          <p:attrName>style.visibility</p:attrName>
                                        </p:attrNameLst>
                                      </p:cBhvr>
                                      <p:to>
                                        <p:strVal val="visible"/>
                                      </p:to>
                                    </p:set>
                                    <p:animEffect filter="fade" transition="in">
                                      <p:cBhvr>
                                        <p:cTn dur="750"/>
                                        <p:tgtEl>
                                          <p:spTgt spid="47"/>
                                        </p:tgtEl>
                                      </p:cBhvr>
                                    </p:animEffect>
                                  </p:childTnLst>
                                </p:cTn>
                              </p:par>
                              <p:par>
                                <p:cTn fill="hold" nodeType="withEffect" presetClass="entr" presetID="10" presetSubtype="0">
                                  <p:stCondLst>
                                    <p:cond delay="1000"/>
                                  </p:stCondLst>
                                  <p:childTnLst>
                                    <p:set>
                                      <p:cBhvr>
                                        <p:cTn dur="1" fill="hold">
                                          <p:stCondLst>
                                            <p:cond delay="0"/>
                                          </p:stCondLst>
                                        </p:cTn>
                                        <p:tgtEl>
                                          <p:spTgt spid="51"/>
                                        </p:tgtEl>
                                        <p:attrNameLst>
                                          <p:attrName>style.visibility</p:attrName>
                                        </p:attrNameLst>
                                      </p:cBhvr>
                                      <p:to>
                                        <p:strVal val="visible"/>
                                      </p:to>
                                    </p:set>
                                    <p:animEffect filter="fade" transition="in">
                                      <p:cBhvr>
                                        <p:cTn dur="750"/>
                                        <p:tgtEl>
                                          <p:spTgt spid="51"/>
                                        </p:tgtEl>
                                      </p:cBhvr>
                                    </p:animEffect>
                                  </p:childTnLst>
                                </p:cTn>
                              </p:par>
                              <p:par>
                                <p:cTn fill="hold" nodeType="withEffect" presetClass="entr" presetID="10" presetSubtype="0">
                                  <p:stCondLst>
                                    <p:cond delay="1100"/>
                                  </p:stCondLst>
                                  <p:childTnLst>
                                    <p:set>
                                      <p:cBhvr>
                                        <p:cTn dur="1" fill="hold">
                                          <p:stCondLst>
                                            <p:cond delay="0"/>
                                          </p:stCondLst>
                                        </p:cTn>
                                        <p:tgtEl>
                                          <p:spTgt spid="50"/>
                                        </p:tgtEl>
                                        <p:attrNameLst>
                                          <p:attrName>style.visibility</p:attrName>
                                        </p:attrNameLst>
                                      </p:cBhvr>
                                      <p:to>
                                        <p:strVal val="visible"/>
                                      </p:to>
                                    </p:set>
                                    <p:animEffect filter="fade" transition="in">
                                      <p:cBhvr>
                                        <p:cTn dur="750"/>
                                        <p:tgtEl>
                                          <p:spTgt spid="50"/>
                                        </p:tgtEl>
                                      </p:cBhvr>
                                    </p:animEffect>
                                  </p:childTnLst>
                                </p:cTn>
                              </p:par>
                              <p:par>
                                <p:cTn fill="hold" nodeType="withEffect" presetClass="entr" presetID="10" presetSubtype="0">
                                  <p:stCondLst>
                                    <p:cond delay="1200"/>
                                  </p:stCondLst>
                                  <p:childTnLst>
                                    <p:set>
                                      <p:cBhvr>
                                        <p:cTn dur="1" fill="hold">
                                          <p:stCondLst>
                                            <p:cond delay="0"/>
                                          </p:stCondLst>
                                        </p:cTn>
                                        <p:tgtEl>
                                          <p:spTgt spid="48"/>
                                        </p:tgtEl>
                                        <p:attrNameLst>
                                          <p:attrName>style.visibility</p:attrName>
                                        </p:attrNameLst>
                                      </p:cBhvr>
                                      <p:to>
                                        <p:strVal val="visible"/>
                                      </p:to>
                                    </p:set>
                                    <p:animEffect filter="fade" transition="in">
                                      <p:cBhvr>
                                        <p:cTn dur="750"/>
                                        <p:tgtEl>
                                          <p:spTgt spid="48"/>
                                        </p:tgtEl>
                                      </p:cBhvr>
                                    </p:animEffect>
                                  </p:childTnLst>
                                </p:cTn>
                              </p:par>
                              <p:par>
                                <p:cTn fill="hold" nodeType="withEffect" presetClass="entr" presetID="10" presetSubtype="0">
                                  <p:stCondLst>
                                    <p:cond delay="1200"/>
                                  </p:stCondLst>
                                  <p:childTnLst>
                                    <p:set>
                                      <p:cBhvr>
                                        <p:cTn dur="1" fill="hold">
                                          <p:stCondLst>
                                            <p:cond delay="0"/>
                                          </p:stCondLst>
                                        </p:cTn>
                                        <p:tgtEl>
                                          <p:spTgt spid="52"/>
                                        </p:tgtEl>
                                        <p:attrNameLst>
                                          <p:attrName>style.visibility</p:attrName>
                                        </p:attrNameLst>
                                      </p:cBhvr>
                                      <p:to>
                                        <p:strVal val="visible"/>
                                      </p:to>
                                    </p:set>
                                    <p:animEffect filter="fade" transition="in">
                                      <p:cBhvr>
                                        <p:cTn dur="750"/>
                                        <p:tgtEl>
                                          <p:spTgt spid="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L)">
  <p:cSld name="Tekst + afbeelding (L)">
    <p:spTree>
      <p:nvGrpSpPr>
        <p:cNvPr id="54" name="Shape 54"/>
        <p:cNvGrpSpPr/>
        <p:nvPr/>
      </p:nvGrpSpPr>
      <p:grpSpPr>
        <a:xfrm>
          <a:off x="0" y="0"/>
          <a:ext cx="0" cy="0"/>
          <a:chOff x="0" y="0"/>
          <a:chExt cx="0" cy="0"/>
        </a:xfrm>
      </p:grpSpPr>
      <p:sp>
        <p:nvSpPr>
          <p:cNvPr id="55" name="Google Shape;55;p9"/>
          <p:cNvSpPr/>
          <p:nvPr>
            <p:ph idx="2" type="pic"/>
          </p:nvPr>
        </p:nvSpPr>
        <p:spPr>
          <a:xfrm>
            <a:off x="615950" y="609600"/>
            <a:ext cx="10952162" cy="5627688"/>
          </a:xfrm>
          <a:prstGeom prst="rect">
            <a:avLst/>
          </a:prstGeom>
          <a:solidFill>
            <a:srgbClr val="F2F2F2"/>
          </a:solidFill>
          <a:ln>
            <a:noFill/>
          </a:ln>
        </p:spPr>
      </p:sp>
      <p:sp>
        <p:nvSpPr>
          <p:cNvPr id="56" name="Google Shape;56;p9"/>
          <p:cNvSpPr txBox="1"/>
          <p:nvPr>
            <p:ph idx="1" type="body"/>
          </p:nvPr>
        </p:nvSpPr>
        <p:spPr>
          <a:xfrm>
            <a:off x="1221581" y="4622800"/>
            <a:ext cx="9740900" cy="1003300"/>
          </a:xfrm>
          <a:prstGeom prst="rect">
            <a:avLst/>
          </a:prstGeom>
          <a:solidFill>
            <a:schemeClr val="accent1"/>
          </a:solidFill>
          <a:ln>
            <a:noFill/>
          </a:ln>
        </p:spPr>
        <p:txBody>
          <a:bodyPr anchor="ctr" anchorCtr="0" bIns="0" lIns="0" numCol="1" rIns="0" spcFirstLastPara="1" tIns="0" wrap="square">
            <a:noAutofit/>
          </a:bodyPr>
          <a:lstStyle>
            <a:lvl1pPr algn="ctr" indent="-228600" lvl="0" marL="457200">
              <a:lnSpc>
                <a:spcPct val="128000"/>
              </a:lnSpc>
              <a:spcBef>
                <a:spcPts val="0"/>
              </a:spcBef>
              <a:spcAft>
                <a:spcPts val="0"/>
              </a:spcAft>
              <a:buSzPts val="3000"/>
              <a:buFont typeface="Arial"/>
              <a:buNone/>
              <a:defRPr sz="3000">
                <a:solidFill>
                  <a:schemeClr val="lt1"/>
                </a:solidFill>
                <a:latin typeface="Arial"/>
                <a:ea typeface="Arial"/>
                <a:cs typeface="Arial"/>
                <a:sym typeface="Arial"/>
              </a:defRPr>
            </a:lvl1pPr>
            <a:lvl2pPr algn="ctr" indent="-228600" lvl="1" marL="914400">
              <a:lnSpc>
                <a:spcPct val="90000"/>
              </a:lnSpc>
              <a:spcBef>
                <a:spcPts val="600"/>
              </a:spcBef>
              <a:spcAft>
                <a:spcPts val="0"/>
              </a:spcAft>
              <a:buSzPts val="3200"/>
              <a:buFont typeface="Arial"/>
              <a:buNone/>
              <a:defRPr sz="3200">
                <a:latin typeface="Arial"/>
                <a:ea typeface="Arial"/>
                <a:cs typeface="Arial"/>
                <a:sym typeface="Arial"/>
              </a:defRPr>
            </a:lvl2pPr>
            <a:lvl3pPr algn="ctr" indent="-228600" lvl="2" marL="1371600">
              <a:lnSpc>
                <a:spcPct val="90000"/>
              </a:lnSpc>
              <a:spcBef>
                <a:spcPts val="600"/>
              </a:spcBef>
              <a:spcAft>
                <a:spcPts val="0"/>
              </a:spcAft>
              <a:buSzPts val="2800"/>
              <a:buFont typeface="Arial"/>
              <a:buNone/>
              <a:defRPr sz="2800">
                <a:latin typeface="Arial"/>
                <a:ea typeface="Arial"/>
                <a:cs typeface="Arial"/>
                <a:sym typeface="Arial"/>
              </a:defRPr>
            </a:lvl3pPr>
            <a:lvl4pPr algn="ctr" indent="-228600" lvl="3" marL="1828800">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algn="ctr" indent="-228600" lvl="4" marL="2286000">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algn="l" indent="-228600" lvl="5" marL="2743200">
              <a:lnSpc>
                <a:spcPct val="90000"/>
              </a:lnSpc>
              <a:spcBef>
                <a:spcPts val="600"/>
              </a:spcBef>
              <a:spcAft>
                <a:spcPts val="0"/>
              </a:spcAft>
              <a:buSzPts val="1800"/>
              <a:buNone/>
              <a:defRPr/>
            </a:lvl6pPr>
            <a:lvl7pPr algn="l" indent="-342900" lvl="6" marL="3200400">
              <a:lnSpc>
                <a:spcPct val="90000"/>
              </a:lnSpc>
              <a:spcBef>
                <a:spcPts val="600"/>
              </a:spcBef>
              <a:spcAft>
                <a:spcPts val="0"/>
              </a:spcAft>
              <a:buSzPts val="1800"/>
              <a:buAutoNum type="arabicPeriod"/>
              <a:defRPr/>
            </a:lvl7pPr>
            <a:lvl8pPr algn="l" indent="-342900" lvl="7" marL="3657600">
              <a:lnSpc>
                <a:spcPct val="90000"/>
              </a:lnSpc>
              <a:spcBef>
                <a:spcPts val="600"/>
              </a:spcBef>
              <a:spcAft>
                <a:spcPts val="0"/>
              </a:spcAft>
              <a:buSzPts val="1800"/>
              <a:buAutoNum type="alphaLcPeriod"/>
              <a:defRPr/>
            </a:lvl8pPr>
            <a:lvl9pPr algn="l" indent="-228600" lvl="8" marL="4114800">
              <a:lnSpc>
                <a:spcPct val="90000"/>
              </a:lnSpc>
              <a:spcBef>
                <a:spcPts val="600"/>
              </a:spcBef>
              <a:spcAft>
                <a:spcPts val="600"/>
              </a:spcAft>
              <a:buSzPts val="1800"/>
              <a:buNone/>
              <a:defRPr/>
            </a:lvl9pPr>
          </a:lstStyle>
          <a:p/>
        </p:txBody>
      </p:sp>
      <p:sp>
        <p:nvSpPr>
          <p:cNvPr id="57" name="Google Shape;57;p9"/>
          <p:cNvSpPr txBox="1"/>
          <p:nvPr>
            <p:ph type="title"/>
          </p:nvPr>
        </p:nvSpPr>
        <p:spPr>
          <a:xfrm>
            <a:off x="0" y="-370752"/>
            <a:ext cx="2940049" cy="221599"/>
          </a:xfrm>
          <a:prstGeom prst="rect">
            <a:avLst/>
          </a:prstGeom>
          <a:noFill/>
          <a:ln>
            <a:noFill/>
          </a:ln>
        </p:spPr>
        <p:txBody>
          <a:bodyPr anchor="t" anchorCtr="0" bIns="0" lIns="0" numCol="1" rIns="0" spcFirstLastPara="1" tIns="0" wrap="square">
            <a:noAutofit/>
          </a:bodyPr>
          <a:lstStyle>
            <a:lvl1pPr algn="l" lvl="0">
              <a:lnSpc>
                <a:spcPct val="90000"/>
              </a:lnSpc>
              <a:spcBef>
                <a:spcPts val="0"/>
              </a:spcBef>
              <a:spcAft>
                <a:spcPts val="0"/>
              </a:spcAft>
              <a:buClr>
                <a:schemeClr val="accent1"/>
              </a:buClr>
              <a:buSzPts val="1600"/>
              <a:buFont typeface="Arial"/>
              <a:buNone/>
              <a:defRPr b="0" sz="1600"/>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58" name="Google Shape;58;p9"/>
          <p:cNvSpPr txBox="1"/>
          <p:nvPr>
            <p:ph idx="10" type="dt"/>
          </p:nvPr>
        </p:nvSpPr>
        <p:spPr>
          <a:xfrm>
            <a:off x="9278694" y="7290437"/>
            <a:ext cx="2913306" cy="144759"/>
          </a:xfrm>
          <a:prstGeom prst="rect">
            <a:avLst/>
          </a:prstGeom>
          <a:noFill/>
          <a:ln>
            <a:noFill/>
          </a:ln>
        </p:spPr>
        <p:txBody>
          <a:bodyPr anchor="ctr" anchorCtr="0" bIns="0" lIns="0" numCol="1" rIns="0" spcFirstLastPara="1" tIns="0" wrap="square">
            <a:noAutofit/>
          </a:bodyPr>
          <a:lstStyle>
            <a:lvl1pPr algn="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59" name="Google Shape;59;p9"/>
          <p:cNvSpPr txBox="1"/>
          <p:nvPr>
            <p:ph idx="11" type="ftr"/>
          </p:nvPr>
        </p:nvSpPr>
        <p:spPr>
          <a:xfrm>
            <a:off x="0" y="7290437"/>
            <a:ext cx="5376001" cy="144759"/>
          </a:xfrm>
          <a:prstGeom prst="rect">
            <a:avLst/>
          </a:prstGeom>
          <a:noFill/>
          <a:ln>
            <a:noFill/>
          </a:ln>
        </p:spPr>
        <p:txBody>
          <a:bodyPr anchor="ctr" anchorCtr="0" bIns="0" lIns="0" numCol="1" rIns="0" spcFirstLastPara="1" tIns="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grpSp>
        <p:nvGrpSpPr>
          <p:cNvPr id="60" name="Google Shape;60;p9"/>
          <p:cNvGrpSpPr/>
          <p:nvPr/>
        </p:nvGrpSpPr>
        <p:grpSpPr>
          <a:xfrm>
            <a:off x="12377595" y="0"/>
            <a:ext cx="3693386" cy="5270646"/>
            <a:chOff x="-3786437" y="0"/>
            <a:chExt cx="3693386" cy="5270646"/>
          </a:xfrm>
        </p:grpSpPr>
        <p:sp>
          <p:nvSpPr>
            <p:cNvPr id="61" name="Google Shape;61;p9"/>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type="none" w="sm"/>
              <a:tailEnd len="sm" type="none" w="sm"/>
            </a:ln>
          </p:spPr>
          <p:txBody>
            <a:bodyPr anchor="ctr" anchorCtr="0" bIns="144000" lIns="180000" numCol="1" rIns="180000" spcFirstLastPara="1" tIns="144000" wrap="square">
              <a:noAutofit/>
            </a:bodyPr>
            <a:lstStyle/>
            <a:p>
              <a:pPr algn="l" indent="0" lvl="0" marL="0" marR="0" rtl="0">
                <a:lnSpc>
                  <a:spcPct val="90000"/>
                </a:lnSpc>
                <a:spcBef>
                  <a:spcPts val="0"/>
                </a:spcBef>
                <a:spcAft>
                  <a:spcPts val="0"/>
                </a:spcAft>
                <a:buClr>
                  <a:srgbClr val="000000"/>
                </a:buClr>
                <a:buSzPts val="1200"/>
                <a:buFont typeface="Arial"/>
                <a:buNone/>
              </a:pPr>
              <a:r>
                <a:rPr altLang="nl-NL" b="1" cap="none" i="0" lang="nl-NL" strike="noStrike" sz="1200" u="none">
                  <a:solidFill>
                    <a:srgbClr val="211F26"/>
                  </a:solidFill>
                  <a:latin typeface="Calibri"/>
                  <a:ea typeface="Calibri"/>
                  <a:cs typeface="Calibri"/>
                  <a:sym typeface="Calibri"/>
                </a:rPr>
                <a:t>MEER WETEN?</a:t>
              </a:r>
              <a:br>
                <a:rPr altLang="nl-NL" b="0" cap="none" i="0" lang="nl-NL" strike="noStrike" sz="1200" u="none">
                  <a:solidFill>
                    <a:srgbClr val="211F26"/>
                  </a:solidFill>
                  <a:latin typeface="Calibri"/>
                  <a:ea typeface="Calibri"/>
                  <a:cs typeface="Calibri"/>
                  <a:sym typeface="Calibri"/>
                </a:rPr>
              </a:br>
              <a:r>
                <a:rPr altLang="nl-NL" b="0" cap="none" i="0" lang="nl-NL" strike="noStrike" sz="1200" u="none">
                  <a:solidFill>
                    <a:srgbClr val="211F26"/>
                  </a:solidFill>
                  <a:latin typeface="Calibri"/>
                  <a:ea typeface="Calibri"/>
                  <a:cs typeface="Calibri"/>
                  <a:sym typeface="Calibri"/>
                </a:rPr>
                <a:t>Ga naar de instructie dia </a:t>
              </a:r>
              <a:r>
                <a:rPr altLang="nl-NL" b="1" cap="none" i="0" lang="nl-NL" strike="noStrike" sz="1200" u="none">
                  <a:solidFill>
                    <a:srgbClr val="211F26"/>
                  </a:solidFill>
                  <a:latin typeface="Calibri"/>
                  <a:ea typeface="Calibri"/>
                  <a:cs typeface="Calibri"/>
                  <a:sym typeface="Calibri"/>
                </a:rPr>
                <a:t>‘VIDEO INSTRUCTIES’</a:t>
              </a:r>
              <a:r>
                <a:rPr altLang="nl-NL" b="0" cap="none" i="0" lang="nl-NL" strike="noStrike" sz="1200" u="none">
                  <a:solidFill>
                    <a:srgbClr val="211F26"/>
                  </a:solidFill>
                  <a:latin typeface="Calibri"/>
                  <a:ea typeface="Calibri"/>
                  <a:cs typeface="Calibri"/>
                  <a:sym typeface="Calibri"/>
                </a:rPr>
                <a:t>.</a:t>
              </a:r>
              <a:br>
                <a:rPr altLang="nl-NL" b="0" cap="none" i="0" lang="nl-NL" strike="noStrike" sz="1200" u="none">
                  <a:solidFill>
                    <a:srgbClr val="211F26"/>
                  </a:solidFill>
                  <a:latin typeface="Calibri"/>
                  <a:ea typeface="Calibri"/>
                  <a:cs typeface="Calibri"/>
                  <a:sym typeface="Calibri"/>
                </a:rPr>
              </a:br>
              <a:r>
                <a:rPr altLang="nl-NL" b="0" cap="none" i="0" lang="nl-NL" strike="noStrike" sz="1200" u="none">
                  <a:solidFill>
                    <a:srgbClr val="211F26"/>
                  </a:solidFill>
                  <a:latin typeface="Calibri"/>
                  <a:ea typeface="Calibri"/>
                  <a:cs typeface="Calibri"/>
                  <a:sym typeface="Calibri"/>
                </a:rPr>
                <a:t>Deze vind je vooraan de presentatie of voeg je in via </a:t>
              </a:r>
              <a:r>
                <a:rPr altLang="nl-NL" b="0" cap="none" i="1" lang="nl-NL" strike="noStrike" sz="1200" u="none">
                  <a:solidFill>
                    <a:srgbClr val="211F26"/>
                  </a:solidFill>
                  <a:latin typeface="Calibri"/>
                  <a:ea typeface="Calibri"/>
                  <a:cs typeface="Calibri"/>
                  <a:sym typeface="Calibri"/>
                </a:rPr>
                <a:t>‘Start’</a:t>
              </a:r>
              <a:r>
                <a:rPr altLang="nl-NL" b="0" cap="none" i="0" lang="nl-NL" strike="noStrike" sz="1200" u="none">
                  <a:solidFill>
                    <a:srgbClr val="211F26"/>
                  </a:solidFill>
                  <a:latin typeface="Calibri"/>
                  <a:ea typeface="Calibri"/>
                  <a:cs typeface="Calibri"/>
                  <a:sym typeface="Calibri"/>
                </a:rPr>
                <a:t> &gt; </a:t>
              </a:r>
              <a:r>
                <a:rPr altLang="nl-NL" b="0" cap="none" i="1" lang="nl-NL" strike="noStrike" sz="1200" u="none">
                  <a:solidFill>
                    <a:srgbClr val="211F26"/>
                  </a:solidFill>
                  <a:latin typeface="Calibri"/>
                  <a:ea typeface="Calibri"/>
                  <a:cs typeface="Calibri"/>
                  <a:sym typeface="Calibri"/>
                </a:rPr>
                <a:t>‘Nieuwe dia’</a:t>
              </a:r>
              <a:endParaRPr b="0" cap="none" i="0" strike="noStrike" sz="1400" u="none">
                <a:solidFill>
                  <a:srgbClr val="000000"/>
                </a:solidFill>
                <a:latin typeface="Arial"/>
                <a:ea typeface="Arial"/>
                <a:cs typeface="Arial"/>
                <a:sym typeface="Arial"/>
              </a:endParaRPr>
            </a:p>
          </p:txBody>
        </p:sp>
        <p:sp>
          <p:nvSpPr>
            <p:cNvPr id="62" name="Google Shape;62;p9"/>
            <p:cNvSpPr/>
            <p:nvPr/>
          </p:nvSpPr>
          <p:spPr>
            <a:xfrm>
              <a:off x="-3786165" y="0"/>
              <a:ext cx="3593091" cy="4440791"/>
            </a:xfrm>
            <a:prstGeom prst="rect">
              <a:avLst/>
            </a:prstGeom>
            <a:solidFill>
              <a:srgbClr val="FFFFFF"/>
            </a:solidFill>
            <a:ln cap="flat" cmpd="sng" w="9525">
              <a:solidFill>
                <a:srgbClr val="ECECEC"/>
              </a:solidFill>
              <a:prstDash val="solid"/>
              <a:miter lim="800000"/>
              <a:headEnd len="sm" type="none" w="sm"/>
              <a:tailEnd len="sm" type="none" w="sm"/>
            </a:ln>
          </p:spPr>
          <p:txBody>
            <a:bodyPr anchor="t" anchorCtr="0" bIns="144000" lIns="180000" numCol="1" rIns="180000" spcFirstLastPara="1" tIns="144000" wrap="square">
              <a:noAutofit/>
            </a:bodyPr>
            <a:lstStyle/>
            <a:p>
              <a:pPr algn="l" indent="0" lvl="0" marL="0" marR="0" rtl="0">
                <a:lnSpc>
                  <a:spcPct val="90000"/>
                </a:lnSpc>
                <a:spcBef>
                  <a:spcPts val="0"/>
                </a:spcBef>
                <a:spcAft>
                  <a:spcPts val="0"/>
                </a:spcAft>
                <a:buClr>
                  <a:srgbClr val="000000"/>
                </a:buClr>
                <a:buSzPts val="1400"/>
                <a:buFont typeface="Arial"/>
                <a:buNone/>
              </a:pPr>
              <a:r>
                <a:rPr altLang="nl-NL" b="1" cap="none" i="0" lang="nl-NL" strike="noStrike" sz="1400" u="none">
                  <a:solidFill>
                    <a:schemeClr val="accent1"/>
                  </a:solidFill>
                  <a:latin typeface="Calibri"/>
                  <a:ea typeface="Calibri"/>
                  <a:cs typeface="Calibri"/>
                  <a:sym typeface="Calibri"/>
                </a:rPr>
                <a:t>AFBEELDING INVOEGEN/OPMAKEN</a:t>
              </a:r>
              <a:endParaRPr b="0" cap="none" i="0" strike="noStrike" sz="1400" u="none">
                <a:solidFill>
                  <a:srgbClr val="000000"/>
                </a:solidFill>
                <a:latin typeface="Arial"/>
                <a:ea typeface="Arial"/>
                <a:cs typeface="Arial"/>
                <a:sym typeface="Arial"/>
              </a:endParaRPr>
            </a:p>
          </p:txBody>
        </p:sp>
        <p:sp>
          <p:nvSpPr>
            <p:cNvPr id="63" name="Google Shape;63;p9"/>
            <p:cNvSpPr/>
            <p:nvPr/>
          </p:nvSpPr>
          <p:spPr>
            <a:xfrm>
              <a:off x="-3603587" y="465324"/>
              <a:ext cx="180000" cy="180000"/>
            </a:xfrm>
            <a:prstGeom prst="ellipse">
              <a:avLst/>
            </a:prstGeom>
            <a:solidFill>
              <a:schemeClr val="accent1"/>
            </a:solidFill>
            <a:ln>
              <a:noFill/>
            </a:ln>
          </p:spPr>
          <p:txBody>
            <a:bodyPr anchor="ctr" anchorCtr="0" bIns="0" lIns="0" numCol="1" rIns="0" spcFirstLastPara="1" tIns="0" wrap="square">
              <a:noAutofit/>
            </a:bodyPr>
            <a:lstStyle/>
            <a:p>
              <a:pPr algn="ctr" indent="0" lvl="0" marL="0" marR="0" rtl="0">
                <a:lnSpc>
                  <a:spcPct val="100000"/>
                </a:lnSpc>
                <a:spcBef>
                  <a:spcPts val="0"/>
                </a:spcBef>
                <a:spcAft>
                  <a:spcPts val="0"/>
                </a:spcAft>
                <a:buClr>
                  <a:srgbClr val="FFFFFF"/>
                </a:buClr>
                <a:buSzPts val="1000"/>
                <a:buFont typeface="Calibri"/>
                <a:buNone/>
              </a:pPr>
              <a:r>
                <a:rPr altLang="nl-NL" b="1" cap="none" i="0" lang="nl-NL" strike="noStrike" sz="1000" u="none">
                  <a:solidFill>
                    <a:srgbClr val="FFFFFF"/>
                  </a:solidFill>
                  <a:latin typeface="Calibri"/>
                  <a:ea typeface="Calibri"/>
                  <a:cs typeface="Calibri"/>
                  <a:sym typeface="Calibri"/>
                </a:rPr>
                <a:t>1</a:t>
              </a:r>
              <a:endParaRPr b="0" cap="none" i="0" strike="noStrike" sz="1400" u="none">
                <a:solidFill>
                  <a:srgbClr val="000000"/>
                </a:solidFill>
                <a:latin typeface="Arial"/>
                <a:ea typeface="Arial"/>
                <a:cs typeface="Arial"/>
                <a:sym typeface="Arial"/>
              </a:endParaRPr>
            </a:p>
          </p:txBody>
        </p:sp>
        <p:sp>
          <p:nvSpPr>
            <p:cNvPr id="64" name="Google Shape;64;p9"/>
            <p:cNvSpPr/>
            <p:nvPr/>
          </p:nvSpPr>
          <p:spPr>
            <a:xfrm>
              <a:off x="-3319415" y="465324"/>
              <a:ext cx="2944682" cy="658026"/>
            </a:xfrm>
            <a:prstGeom prst="rect">
              <a:avLst/>
            </a:prstGeom>
            <a:noFill/>
            <a:ln>
              <a:noFill/>
            </a:ln>
          </p:spPr>
          <p:txBody>
            <a:bodyPr anchor="t" anchorCtr="0" bIns="0" lIns="0" numCol="1" rIns="0" spcFirstLastPara="1" tIns="0" wrap="square">
              <a:noAutofit/>
            </a:bodyPr>
            <a:lstStyle/>
            <a:p>
              <a:pPr algn="l" indent="0" lvl="0" marL="0" marR="0" rtl="0">
                <a:lnSpc>
                  <a:spcPct val="90000"/>
                </a:lnSpc>
                <a:spcBef>
                  <a:spcPts val="0"/>
                </a:spcBef>
                <a:spcAft>
                  <a:spcPts val="0"/>
                </a:spcAft>
                <a:buClr>
                  <a:srgbClr val="000000"/>
                </a:buClr>
                <a:buSzPts val="1200"/>
                <a:buFont typeface="Calibri"/>
                <a:buNone/>
              </a:pPr>
              <a:r>
                <a:rPr altLang="nl-NL" b="0" cap="none" i="0" lang="nl-NL" strike="noStrike" sz="1200" u="none">
                  <a:solidFill>
                    <a:srgbClr val="000000"/>
                  </a:solidFill>
                  <a:latin typeface="Calibri"/>
                  <a:ea typeface="Calibri"/>
                  <a:cs typeface="Calibri"/>
                  <a:sym typeface="Calibri"/>
                </a:rPr>
                <a:t>Wanneer nodig, verwijder de bestaande afbeelding d.m.v. de </a:t>
              </a:r>
              <a:r>
                <a:rPr altLang="nl-NL" b="1" cap="none" i="0" lang="nl-NL" strike="noStrike" sz="1200" u="none">
                  <a:solidFill>
                    <a:srgbClr val="000000"/>
                  </a:solidFill>
                  <a:latin typeface="Calibri"/>
                  <a:ea typeface="Calibri"/>
                  <a:cs typeface="Calibri"/>
                  <a:sym typeface="Calibri"/>
                </a:rPr>
                <a:t>‘Backspace toets’</a:t>
              </a:r>
              <a:r>
                <a:rPr altLang="nl-NL" b="0" cap="none" i="0" lang="nl-NL" strike="noStrike" sz="1200" u="none">
                  <a:solidFill>
                    <a:srgbClr val="000000"/>
                  </a:solidFill>
                  <a:latin typeface="Calibri"/>
                  <a:ea typeface="Calibri"/>
                  <a:cs typeface="Calibri"/>
                  <a:sym typeface="Calibri"/>
                </a:rPr>
                <a:t>. Klik op het pictogram om een nieuwe afbeelding in te voegen </a:t>
              </a:r>
              <a:r>
                <a:rPr altLang="nl-NL" b="0" cap="none" i="1" lang="nl-NL" strike="noStrike" sz="1200" u="none">
                  <a:solidFill>
                    <a:srgbClr val="000000"/>
                  </a:solidFill>
                  <a:latin typeface="Calibri"/>
                  <a:ea typeface="Calibri"/>
                  <a:cs typeface="Calibri"/>
                  <a:sym typeface="Calibri"/>
                </a:rPr>
                <a:t>(zie onderstaand voorbeeld)</a:t>
              </a:r>
              <a:r>
                <a:rPr altLang="nl-NL" b="0" cap="none" i="0" lang="nl-NL" strike="noStrike" sz="1200" u="none">
                  <a:solidFill>
                    <a:srgbClr val="000000"/>
                  </a:solidFill>
                  <a:latin typeface="Calibri"/>
                  <a:ea typeface="Calibri"/>
                  <a:cs typeface="Calibri"/>
                  <a:sym typeface="Calibri"/>
                </a:rPr>
                <a:t>.</a:t>
              </a:r>
              <a:endParaRPr b="0" cap="none" i="0" strike="noStrike" sz="1400" u="none">
                <a:solidFill>
                  <a:srgbClr val="000000"/>
                </a:solidFill>
                <a:latin typeface="Arial"/>
                <a:ea typeface="Arial"/>
                <a:cs typeface="Arial"/>
                <a:sym typeface="Arial"/>
              </a:endParaRPr>
            </a:p>
          </p:txBody>
        </p:sp>
        <p:grpSp>
          <p:nvGrpSpPr>
            <p:cNvPr id="65" name="Google Shape;65;p9"/>
            <p:cNvGrpSpPr/>
            <p:nvPr/>
          </p:nvGrpSpPr>
          <p:grpSpPr>
            <a:xfrm>
              <a:off x="-3316179" y="1231351"/>
              <a:ext cx="294789" cy="346676"/>
              <a:chOff x="14466489" y="1001522"/>
              <a:chExt cx="290627" cy="341782"/>
            </a:xfrm>
          </p:grpSpPr>
          <p:sp>
            <p:nvSpPr>
              <p:cNvPr id="66" name="Google Shape;66;p9"/>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type="none" w="sm"/>
                <a:tailEnd len="sm" type="none" w="sm"/>
              </a:ln>
            </p:spPr>
            <p:txBody>
              <a:bodyPr anchor="ctr" anchorCtr="0" bIns="0" lIns="108000" numCol="1" rIns="0" spcFirstLastPara="1" tIns="0" wrap="square">
                <a:noAutofit/>
              </a:bodyPr>
              <a:lstStyle/>
              <a:p>
                <a:pPr algn="l" indent="0" lvl="0" marL="0" marR="0" rtl="0">
                  <a:lnSpc>
                    <a:spcPct val="90000"/>
                  </a:lnSpc>
                  <a:spcBef>
                    <a:spcPts val="0"/>
                  </a:spcBef>
                  <a:spcAft>
                    <a:spcPts val="0"/>
                  </a:spcAft>
                  <a:buClr>
                    <a:srgbClr val="000000"/>
                  </a:buClr>
                  <a:buSzPts val="800"/>
                  <a:buFont typeface="Arial"/>
                  <a:buNone/>
                </a:pPr>
                <a:r>
                  <a:t/>
                </a:r>
                <a:endParaRPr b="0" cap="none" i="0" strike="noStrike" sz="800" u="none">
                  <a:solidFill>
                    <a:srgbClr val="211F26"/>
                  </a:solidFill>
                  <a:latin typeface="Calibri"/>
                  <a:ea typeface="Calibri"/>
                  <a:cs typeface="Calibri"/>
                  <a:sym typeface="Calibri"/>
                </a:endParaRPr>
              </a:p>
            </p:txBody>
          </p:sp>
          <p:sp>
            <p:nvSpPr>
              <p:cNvPr id="67" name="Google Shape;67;p9"/>
              <p:cNvSpPr/>
              <p:nvPr/>
            </p:nvSpPr>
            <p:spPr>
              <a:xfrm>
                <a:off x="14623626" y="1033630"/>
                <a:ext cx="71169" cy="71169"/>
              </a:xfrm>
              <a:prstGeom prst="ellipse">
                <a:avLst/>
              </a:prstGeom>
              <a:solidFill>
                <a:srgbClr val="F1D8A5"/>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800"/>
                  <a:buFont typeface="Arial"/>
                  <a:buNone/>
                </a:pPr>
                <a:r>
                  <a:t/>
                </a:r>
                <a:endParaRPr b="1" cap="none" i="0" strike="noStrike" sz="800" u="none">
                  <a:solidFill>
                    <a:srgbClr val="211F26"/>
                  </a:solidFill>
                  <a:latin typeface="Calibri"/>
                  <a:ea typeface="Calibri"/>
                  <a:cs typeface="Calibri"/>
                  <a:sym typeface="Calibri"/>
                </a:endParaRPr>
              </a:p>
            </p:txBody>
          </p:sp>
          <p:sp>
            <p:nvSpPr>
              <p:cNvPr id="68" name="Google Shape;68;p9"/>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800"/>
                  <a:buFont typeface="Arial"/>
                  <a:buNone/>
                </a:pPr>
                <a:r>
                  <a:t/>
                </a:r>
                <a:endParaRPr b="1" cap="none" i="0" strike="noStrike" sz="800" u="none">
                  <a:solidFill>
                    <a:srgbClr val="211F26"/>
                  </a:solidFill>
                  <a:latin typeface="Calibri"/>
                  <a:ea typeface="Calibri"/>
                  <a:cs typeface="Calibri"/>
                  <a:sym typeface="Calibri"/>
                </a:endParaRPr>
              </a:p>
            </p:txBody>
          </p:sp>
          <p:sp>
            <p:nvSpPr>
              <p:cNvPr id="69" name="Google Shape;69;p9"/>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type="none" w="sm"/>
                <a:tailEnd len="sm" type="none" w="sm"/>
              </a:ln>
            </p:spPr>
            <p:txBody>
              <a:bodyPr anchor="ctr" anchorCtr="0" bIns="0" lIns="108000" numCol="1" rIns="0" spcFirstLastPara="1" tIns="0" wrap="square">
                <a:noAutofit/>
              </a:bodyPr>
              <a:lstStyle/>
              <a:p>
                <a:pPr algn="l" indent="0" lvl="0" marL="0" marR="0" rtl="0">
                  <a:lnSpc>
                    <a:spcPct val="90000"/>
                  </a:lnSpc>
                  <a:spcBef>
                    <a:spcPts val="0"/>
                  </a:spcBef>
                  <a:spcAft>
                    <a:spcPts val="0"/>
                  </a:spcAft>
                  <a:buClr>
                    <a:srgbClr val="000000"/>
                  </a:buClr>
                  <a:buSzPts val="800"/>
                  <a:buFont typeface="Arial"/>
                  <a:buNone/>
                </a:pPr>
                <a:r>
                  <a:t/>
                </a:r>
                <a:endParaRPr b="0" cap="none" i="0" strike="noStrike" sz="800" u="none">
                  <a:solidFill>
                    <a:srgbClr val="211F26"/>
                  </a:solidFill>
                  <a:latin typeface="Calibri"/>
                  <a:ea typeface="Calibri"/>
                  <a:cs typeface="Calibri"/>
                  <a:sym typeface="Calibri"/>
                </a:endParaRPr>
              </a:p>
            </p:txBody>
          </p:sp>
          <p:cxnSp>
            <p:nvCxnSpPr>
              <p:cNvPr id="70" name="Google Shape;70;p9"/>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type="none" w="sm"/>
                <a:tailEnd len="sm" type="none" w="sm"/>
              </a:ln>
            </p:spPr>
          </p:cxnSp>
          <p:cxnSp>
            <p:nvCxnSpPr>
              <p:cNvPr id="71" name="Google Shape;71;p9"/>
              <p:cNvCxnSpPr>
                <a:stCxn id="69"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type="none" w="sm"/>
                <a:tailEnd len="sm" type="none" w="sm"/>
              </a:ln>
            </p:spPr>
          </p:cxnSp>
        </p:grpSp>
        <p:sp>
          <p:nvSpPr>
            <p:cNvPr id="72" name="Google Shape;72;p9"/>
            <p:cNvSpPr/>
            <p:nvPr/>
          </p:nvSpPr>
          <p:spPr>
            <a:xfrm>
              <a:off x="-3603587" y="1729709"/>
              <a:ext cx="180000" cy="180000"/>
            </a:xfrm>
            <a:prstGeom prst="ellipse">
              <a:avLst/>
            </a:prstGeom>
            <a:solidFill>
              <a:schemeClr val="accent1"/>
            </a:solidFill>
            <a:ln>
              <a:noFill/>
            </a:ln>
          </p:spPr>
          <p:txBody>
            <a:bodyPr anchor="ctr" anchorCtr="0" bIns="0" lIns="0" numCol="1" rIns="0" spcFirstLastPara="1" tIns="0" wrap="square">
              <a:noAutofit/>
            </a:bodyPr>
            <a:lstStyle/>
            <a:p>
              <a:pPr algn="ctr" indent="0" lvl="0" marL="0" marR="0" rtl="0">
                <a:lnSpc>
                  <a:spcPct val="100000"/>
                </a:lnSpc>
                <a:spcBef>
                  <a:spcPts val="0"/>
                </a:spcBef>
                <a:spcAft>
                  <a:spcPts val="0"/>
                </a:spcAft>
                <a:buClr>
                  <a:srgbClr val="FFFFFF"/>
                </a:buClr>
                <a:buSzPts val="1000"/>
                <a:buFont typeface="Calibri"/>
                <a:buNone/>
              </a:pPr>
              <a:r>
                <a:rPr altLang="nl-NL" b="1" cap="none" i="0" lang="nl-NL" strike="noStrike" sz="1000" u="none">
                  <a:solidFill>
                    <a:srgbClr val="FFFFFF"/>
                  </a:solidFill>
                  <a:latin typeface="Calibri"/>
                  <a:ea typeface="Calibri"/>
                  <a:cs typeface="Calibri"/>
                  <a:sym typeface="Calibri"/>
                </a:rPr>
                <a:t>2</a:t>
              </a:r>
              <a:endParaRPr b="0" cap="none" i="0" strike="noStrike" sz="1400" u="none">
                <a:solidFill>
                  <a:srgbClr val="000000"/>
                </a:solidFill>
                <a:latin typeface="Arial"/>
                <a:ea typeface="Arial"/>
                <a:cs typeface="Arial"/>
                <a:sym typeface="Arial"/>
              </a:endParaRPr>
            </a:p>
          </p:txBody>
        </p:sp>
        <p:sp>
          <p:nvSpPr>
            <p:cNvPr id="73" name="Google Shape;73;p9"/>
            <p:cNvSpPr/>
            <p:nvPr/>
          </p:nvSpPr>
          <p:spPr>
            <a:xfrm>
              <a:off x="-3319415" y="1729710"/>
              <a:ext cx="2944682" cy="326338"/>
            </a:xfrm>
            <a:prstGeom prst="rect">
              <a:avLst/>
            </a:prstGeom>
            <a:noFill/>
            <a:ln>
              <a:noFill/>
            </a:ln>
          </p:spPr>
          <p:txBody>
            <a:bodyPr anchor="t" anchorCtr="0" bIns="0" lIns="0" numCol="1" rIns="0" spcFirstLastPara="1" tIns="0" wrap="square">
              <a:noAutofit/>
            </a:bodyPr>
            <a:lstStyle/>
            <a:p>
              <a:pPr algn="l" indent="0" lvl="0" marL="0" marR="0" rtl="0">
                <a:lnSpc>
                  <a:spcPct val="90000"/>
                </a:lnSpc>
                <a:spcBef>
                  <a:spcPts val="0"/>
                </a:spcBef>
                <a:spcAft>
                  <a:spcPts val="0"/>
                </a:spcAft>
                <a:buClr>
                  <a:srgbClr val="000000"/>
                </a:buClr>
                <a:buSzPts val="1200"/>
                <a:buFont typeface="Calibri"/>
                <a:buNone/>
              </a:pPr>
              <a:r>
                <a:rPr altLang="nl-NL" b="0" cap="none" i="0" lang="nl-NL" strike="noStrike" sz="1200" u="none">
                  <a:solidFill>
                    <a:srgbClr val="000000"/>
                  </a:solidFill>
                  <a:latin typeface="Calibri"/>
                  <a:ea typeface="Calibri"/>
                  <a:cs typeface="Calibri"/>
                  <a:sym typeface="Calibri"/>
                </a:rPr>
                <a:t>Selecteer de gewenste afbeelding</a:t>
              </a:r>
              <a:br>
                <a:rPr altLang="nl-NL" b="0" cap="none" i="0" lang="nl-NL" strike="noStrike" sz="1200" u="none">
                  <a:solidFill>
                    <a:srgbClr val="000000"/>
                  </a:solidFill>
                  <a:latin typeface="Calibri"/>
                  <a:ea typeface="Calibri"/>
                  <a:cs typeface="Calibri"/>
                  <a:sym typeface="Calibri"/>
                </a:rPr>
              </a:br>
              <a:r>
                <a:rPr altLang="nl-NL" b="0" cap="none" i="0" lang="nl-NL" strike="noStrike" sz="1200" u="none">
                  <a:solidFill>
                    <a:srgbClr val="000000"/>
                  </a:solidFill>
                  <a:latin typeface="Calibri"/>
                  <a:ea typeface="Calibri"/>
                  <a:cs typeface="Calibri"/>
                  <a:sym typeface="Calibri"/>
                </a:rPr>
                <a:t>en klik op </a:t>
              </a:r>
              <a:r>
                <a:rPr altLang="nl-NL" b="1" cap="none" i="0" lang="nl-NL" strike="noStrike" sz="1200" u="none">
                  <a:solidFill>
                    <a:srgbClr val="000000"/>
                  </a:solidFill>
                  <a:latin typeface="Calibri"/>
                  <a:ea typeface="Calibri"/>
                  <a:cs typeface="Calibri"/>
                  <a:sym typeface="Calibri"/>
                </a:rPr>
                <a:t>‘Invoegen’</a:t>
              </a:r>
              <a:r>
                <a:rPr altLang="nl-NL" b="0" cap="none" i="0" lang="nl-NL" strike="noStrike" sz="1200" u="none">
                  <a:solidFill>
                    <a:srgbClr val="000000"/>
                  </a:solidFill>
                  <a:latin typeface="Calibri"/>
                  <a:ea typeface="Calibri"/>
                  <a:cs typeface="Calibri"/>
                  <a:sym typeface="Calibri"/>
                </a:rPr>
                <a:t>.</a:t>
              </a:r>
              <a:endParaRPr b="0" cap="none" i="0" strike="noStrike" sz="1400" u="none">
                <a:solidFill>
                  <a:srgbClr val="000000"/>
                </a:solidFill>
                <a:latin typeface="Arial"/>
                <a:ea typeface="Arial"/>
                <a:cs typeface="Arial"/>
                <a:sym typeface="Arial"/>
              </a:endParaRPr>
            </a:p>
          </p:txBody>
        </p:sp>
        <p:grpSp>
          <p:nvGrpSpPr>
            <p:cNvPr id="74" name="Google Shape;74;p9"/>
            <p:cNvGrpSpPr/>
            <p:nvPr/>
          </p:nvGrpSpPr>
          <p:grpSpPr>
            <a:xfrm>
              <a:off x="-3311319" y="2164285"/>
              <a:ext cx="825500" cy="209550"/>
              <a:chOff x="13504624" y="2482850"/>
              <a:chExt cx="825500" cy="209550"/>
            </a:xfrm>
          </p:grpSpPr>
          <p:sp>
            <p:nvSpPr>
              <p:cNvPr id="75" name="Google Shape;75;p9"/>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type="none" w="sm"/>
                <a:tailEnd len="sm" type="none" w="sm"/>
              </a:ln>
            </p:spPr>
            <p:txBody>
              <a:bodyPr anchor="ctr" anchorCtr="0" bIns="0" lIns="108000" numCol="1" rIns="0" spcFirstLastPara="1" tIns="0" wrap="square">
                <a:noAutofit/>
              </a:bodyPr>
              <a:lstStyle/>
              <a:p>
                <a:pPr algn="l" indent="0" lvl="0" marL="0" marR="0" rtl="0">
                  <a:lnSpc>
                    <a:spcPct val="90000"/>
                  </a:lnSpc>
                  <a:spcBef>
                    <a:spcPts val="0"/>
                  </a:spcBef>
                  <a:spcAft>
                    <a:spcPts val="0"/>
                  </a:spcAft>
                  <a:buClr>
                    <a:srgbClr val="000000"/>
                  </a:buClr>
                  <a:buSzPts val="900"/>
                  <a:buFont typeface="Arial"/>
                  <a:buNone/>
                </a:pPr>
                <a:r>
                  <a:rPr altLang="nl-NL" b="0" cap="none" i="0" lang="nl-NL" strike="noStrike" sz="900" u="none">
                    <a:solidFill>
                      <a:srgbClr val="211F26"/>
                    </a:solidFill>
                    <a:latin typeface="Calibri"/>
                    <a:ea typeface="Calibri"/>
                    <a:cs typeface="Calibri"/>
                    <a:sym typeface="Calibri"/>
                  </a:rPr>
                  <a:t>Invoegen</a:t>
                </a:r>
                <a:endParaRPr b="0" cap="none" i="0" strike="noStrike" sz="1400" u="none">
                  <a:solidFill>
                    <a:srgbClr val="000000"/>
                  </a:solidFill>
                  <a:latin typeface="Arial"/>
                  <a:ea typeface="Arial"/>
                  <a:cs typeface="Arial"/>
                  <a:sym typeface="Arial"/>
                </a:endParaRPr>
              </a:p>
            </p:txBody>
          </p:sp>
          <p:cxnSp>
            <p:nvCxnSpPr>
              <p:cNvPr id="76" name="Google Shape;76;p9"/>
              <p:cNvCxnSpPr/>
              <p:nvPr/>
            </p:nvCxnSpPr>
            <p:spPr>
              <a:xfrm>
                <a:off x="14155269" y="2515250"/>
                <a:ext cx="0" cy="142717"/>
              </a:xfrm>
              <a:prstGeom prst="straightConnector1">
                <a:avLst/>
              </a:prstGeom>
              <a:noFill/>
              <a:ln cap="flat" cmpd="sng" w="9525">
                <a:solidFill>
                  <a:srgbClr val="44546A"/>
                </a:solidFill>
                <a:prstDash val="solid"/>
                <a:round/>
                <a:headEnd len="sm" type="none" w="sm"/>
                <a:tailEnd len="sm" type="none" w="sm"/>
              </a:ln>
            </p:spPr>
          </p:cxnSp>
          <p:sp>
            <p:nvSpPr>
              <p:cNvPr id="77" name="Google Shape;77;p9"/>
              <p:cNvSpPr/>
              <p:nvPr/>
            </p:nvSpPr>
            <p:spPr>
              <a:xfrm rot="10800000">
                <a:off x="14196089" y="2566904"/>
                <a:ext cx="86866" cy="51147"/>
              </a:xfrm>
              <a:prstGeom prst="triangle">
                <a:avLst>
                  <a:gd fmla="val 50000" name="adj"/>
                </a:avLst>
              </a:prstGeom>
              <a:solidFill>
                <a:srgbClr val="000000"/>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900"/>
                  <a:buFont typeface="Arial"/>
                  <a:buNone/>
                </a:pPr>
                <a:r>
                  <a:t/>
                </a:r>
                <a:endParaRPr b="1" cap="none" i="0" strike="noStrike" sz="900" u="none">
                  <a:solidFill>
                    <a:srgbClr val="211F26"/>
                  </a:solidFill>
                  <a:latin typeface="Calibri"/>
                  <a:ea typeface="Calibri"/>
                  <a:cs typeface="Calibri"/>
                  <a:sym typeface="Calibri"/>
                </a:endParaRPr>
              </a:p>
            </p:txBody>
          </p:sp>
        </p:grpSp>
        <p:sp>
          <p:nvSpPr>
            <p:cNvPr id="78" name="Google Shape;78;p9"/>
            <p:cNvSpPr/>
            <p:nvPr/>
          </p:nvSpPr>
          <p:spPr>
            <a:xfrm>
              <a:off x="-3603587" y="2553359"/>
              <a:ext cx="180000" cy="180000"/>
            </a:xfrm>
            <a:prstGeom prst="ellipse">
              <a:avLst/>
            </a:prstGeom>
            <a:solidFill>
              <a:schemeClr val="accent1"/>
            </a:solidFill>
            <a:ln>
              <a:noFill/>
            </a:ln>
          </p:spPr>
          <p:txBody>
            <a:bodyPr anchor="ctr" anchorCtr="0" bIns="0" lIns="0" numCol="1" rIns="0" spcFirstLastPara="1" tIns="0" wrap="square">
              <a:noAutofit/>
            </a:bodyPr>
            <a:lstStyle/>
            <a:p>
              <a:pPr algn="ctr" indent="0" lvl="0" marL="0" marR="0" rtl="0">
                <a:lnSpc>
                  <a:spcPct val="100000"/>
                </a:lnSpc>
                <a:spcBef>
                  <a:spcPts val="0"/>
                </a:spcBef>
                <a:spcAft>
                  <a:spcPts val="0"/>
                </a:spcAft>
                <a:buClr>
                  <a:srgbClr val="FFFFFF"/>
                </a:buClr>
                <a:buSzPts val="1000"/>
                <a:buFont typeface="Calibri"/>
                <a:buNone/>
              </a:pPr>
              <a:r>
                <a:rPr altLang="nl-NL" b="1" cap="none" i="0" lang="nl-NL" strike="noStrike" sz="1000" u="none">
                  <a:solidFill>
                    <a:srgbClr val="FFFFFF"/>
                  </a:solidFill>
                  <a:latin typeface="Calibri"/>
                  <a:ea typeface="Calibri"/>
                  <a:cs typeface="Calibri"/>
                  <a:sym typeface="Calibri"/>
                </a:rPr>
                <a:t>3</a:t>
              </a:r>
              <a:endParaRPr b="0" cap="none" i="0" strike="noStrike" sz="1400" u="none">
                <a:solidFill>
                  <a:srgbClr val="000000"/>
                </a:solidFill>
                <a:latin typeface="Arial"/>
                <a:ea typeface="Arial"/>
                <a:cs typeface="Arial"/>
                <a:sym typeface="Arial"/>
              </a:endParaRPr>
            </a:p>
          </p:txBody>
        </p:sp>
        <p:sp>
          <p:nvSpPr>
            <p:cNvPr id="79" name="Google Shape;79;p9"/>
            <p:cNvSpPr/>
            <p:nvPr/>
          </p:nvSpPr>
          <p:spPr>
            <a:xfrm>
              <a:off x="-3319415" y="2553360"/>
              <a:ext cx="2944682" cy="979796"/>
            </a:xfrm>
            <a:prstGeom prst="rect">
              <a:avLst/>
            </a:prstGeom>
            <a:noFill/>
            <a:ln>
              <a:noFill/>
            </a:ln>
          </p:spPr>
          <p:txBody>
            <a:bodyPr anchor="t" anchorCtr="0" bIns="0" lIns="0" numCol="1" rIns="0" spcFirstLastPara="1" tIns="0" wrap="square">
              <a:noAutofit/>
            </a:bodyPr>
            <a:lstStyle/>
            <a:p>
              <a:pPr algn="l" indent="0" lvl="0" marL="0" marR="0" rtl="0">
                <a:lnSpc>
                  <a:spcPct val="90000"/>
                </a:lnSpc>
                <a:spcBef>
                  <a:spcPts val="0"/>
                </a:spcBef>
                <a:spcAft>
                  <a:spcPts val="0"/>
                </a:spcAft>
                <a:buClr>
                  <a:srgbClr val="000000"/>
                </a:buClr>
                <a:buSzPts val="1200"/>
                <a:buFont typeface="Calibri"/>
                <a:buNone/>
              </a:pPr>
              <a:r>
                <a:rPr altLang="nl-NL" b="0" cap="none" i="0" lang="nl-NL" strike="noStrike" sz="1200" u="none">
                  <a:solidFill>
                    <a:srgbClr val="000000"/>
                  </a:solidFill>
                  <a:latin typeface="Calibri"/>
                  <a:ea typeface="Calibri"/>
                  <a:cs typeface="Calibri"/>
                  <a:sym typeface="Calibri"/>
                </a:rPr>
                <a:t>Om de afbeelding te schalen of bij te snijden, ga naar de tab </a:t>
              </a:r>
              <a:r>
                <a:rPr altLang="nl-NL" b="1" cap="none" i="0" lang="nl-NL" strike="noStrike" sz="1200" u="none">
                  <a:solidFill>
                    <a:srgbClr val="000000"/>
                  </a:solidFill>
                  <a:latin typeface="Calibri"/>
                  <a:ea typeface="Calibri"/>
                  <a:cs typeface="Calibri"/>
                  <a:sym typeface="Calibri"/>
                </a:rPr>
                <a:t>‘Hulpmiddelen voor afbeeldingen - Opmaak’</a:t>
              </a:r>
              <a:r>
                <a:rPr altLang="nl-NL" b="0" cap="none" i="0" lang="nl-NL" strike="noStrike" sz="1200" u="none">
                  <a:solidFill>
                    <a:srgbClr val="000000"/>
                  </a:solidFill>
                  <a:latin typeface="Calibri"/>
                  <a:ea typeface="Calibri"/>
                  <a:cs typeface="Calibri"/>
                  <a:sym typeface="Calibri"/>
                </a:rPr>
                <a:t> en klik op de knop </a:t>
              </a:r>
              <a:r>
                <a:rPr altLang="nl-NL" b="1" cap="none" i="0" lang="nl-NL" strike="noStrike" sz="1200" u="none">
                  <a:solidFill>
                    <a:srgbClr val="000000"/>
                  </a:solidFill>
                  <a:latin typeface="Calibri"/>
                  <a:ea typeface="Calibri"/>
                  <a:cs typeface="Calibri"/>
                  <a:sym typeface="Calibri"/>
                </a:rPr>
                <a:t>‘Bijsnijden’</a:t>
              </a:r>
              <a:r>
                <a:rPr altLang="nl-NL" b="0" cap="none" i="0" lang="nl-NL" strike="noStrike" sz="1200" u="none">
                  <a:solidFill>
                    <a:srgbClr val="000000"/>
                  </a:solidFill>
                  <a:latin typeface="Calibri"/>
                  <a:ea typeface="Calibri"/>
                  <a:cs typeface="Calibri"/>
                  <a:sym typeface="Calibri"/>
                </a:rPr>
                <a:t>. Schaal met de bolletjes de afbeelding en met de hoekjes het afbeeldingskader.</a:t>
              </a:r>
              <a:endParaRPr b="0" cap="none" i="0" strike="noStrike" sz="1400" u="none">
                <a:solidFill>
                  <a:srgbClr val="000000"/>
                </a:solidFill>
                <a:latin typeface="Arial"/>
                <a:ea typeface="Arial"/>
                <a:cs typeface="Arial"/>
                <a:sym typeface="Arial"/>
              </a:endParaRPr>
            </a:p>
          </p:txBody>
        </p:sp>
        <p:grpSp>
          <p:nvGrpSpPr>
            <p:cNvPr id="80" name="Google Shape;80;p9"/>
            <p:cNvGrpSpPr/>
            <p:nvPr/>
          </p:nvGrpSpPr>
          <p:grpSpPr>
            <a:xfrm>
              <a:off x="-3408294" y="3643742"/>
              <a:ext cx="622283" cy="612920"/>
              <a:chOff x="12617641" y="3403239"/>
              <a:chExt cx="752963" cy="741634"/>
            </a:xfrm>
          </p:grpSpPr>
          <p:grpSp>
            <p:nvGrpSpPr>
              <p:cNvPr id="81" name="Google Shape;81;p9"/>
              <p:cNvGrpSpPr/>
              <p:nvPr/>
            </p:nvGrpSpPr>
            <p:grpSpPr>
              <a:xfrm>
                <a:off x="12771530" y="3403239"/>
                <a:ext cx="467176" cy="448491"/>
                <a:chOff x="12782157" y="3403239"/>
                <a:chExt cx="467176" cy="448491"/>
              </a:xfrm>
            </p:grpSpPr>
            <p:grpSp>
              <p:nvGrpSpPr>
                <p:cNvPr id="82" name="Google Shape;82;p9"/>
                <p:cNvGrpSpPr/>
                <p:nvPr/>
              </p:nvGrpSpPr>
              <p:grpSpPr>
                <a:xfrm>
                  <a:off x="12782157" y="3403239"/>
                  <a:ext cx="412976" cy="396132"/>
                  <a:chOff x="13554906" y="3320109"/>
                  <a:chExt cx="443917" cy="425811"/>
                </a:xfrm>
              </p:grpSpPr>
              <p:grpSp>
                <p:nvGrpSpPr>
                  <p:cNvPr id="83" name="Google Shape;83;p9"/>
                  <p:cNvGrpSpPr/>
                  <p:nvPr/>
                </p:nvGrpSpPr>
                <p:grpSpPr>
                  <a:xfrm>
                    <a:off x="13554906" y="3320109"/>
                    <a:ext cx="443917" cy="425811"/>
                    <a:chOff x="12909684" y="1276143"/>
                    <a:chExt cx="443917" cy="425811"/>
                  </a:xfrm>
                </p:grpSpPr>
                <p:sp>
                  <p:nvSpPr>
                    <p:cNvPr id="84" name="Google Shape;84;p9"/>
                    <p:cNvSpPr/>
                    <p:nvPr/>
                  </p:nvSpPr>
                  <p:spPr>
                    <a:xfrm>
                      <a:off x="12909689" y="1276143"/>
                      <a:ext cx="443912" cy="425811"/>
                    </a:xfrm>
                    <a:prstGeom prst="rect">
                      <a:avLst/>
                    </a:prstGeom>
                    <a:noFill/>
                    <a:ln cap="flat" cmpd="sng" w="12700">
                      <a:solidFill>
                        <a:srgbClr val="818181"/>
                      </a:solidFill>
                      <a:prstDash val="dash"/>
                      <a:miter lim="800000"/>
                      <a:headEnd len="sm" type="none" w="sm"/>
                      <a:tailEnd len="sm" type="none" w="sm"/>
                    </a:ln>
                  </p:spPr>
                  <p:txBody>
                    <a:bodyPr anchor="ctr" anchorCtr="0" bIns="0" lIns="108000" numCol="1" rIns="0" spcFirstLastPara="1" tIns="0" wrap="square">
                      <a:noAutofit/>
                    </a:bodyPr>
                    <a:lstStyle/>
                    <a:p>
                      <a:pPr algn="l" indent="0" lvl="0" marL="0" marR="0" rtl="0">
                        <a:lnSpc>
                          <a:spcPct val="90000"/>
                        </a:lnSpc>
                        <a:spcBef>
                          <a:spcPts val="0"/>
                        </a:spcBef>
                        <a:spcAft>
                          <a:spcPts val="0"/>
                        </a:spcAft>
                        <a:buClr>
                          <a:srgbClr val="000000"/>
                        </a:buClr>
                        <a:buSzPts val="800"/>
                        <a:buFont typeface="Arial"/>
                        <a:buNone/>
                      </a:pPr>
                      <a:r>
                        <a:t/>
                      </a:r>
                      <a:endParaRPr b="0" cap="none" i="0" strike="noStrike" sz="800" u="none">
                        <a:solidFill>
                          <a:srgbClr val="211F26"/>
                        </a:solidFill>
                        <a:latin typeface="Calibri"/>
                        <a:ea typeface="Calibri"/>
                        <a:cs typeface="Calibri"/>
                        <a:sym typeface="Calibri"/>
                      </a:endParaRPr>
                    </a:p>
                  </p:txBody>
                </p:sp>
                <p:sp>
                  <p:nvSpPr>
                    <p:cNvPr id="85" name="Google Shape;85;p9"/>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type="none" w="sm"/>
                      <a:tailEnd len="sm" type="none" w="sm"/>
                    </a:ln>
                  </p:spPr>
                  <p:txBody>
                    <a:bodyPr anchor="ctr" anchorCtr="0" bIns="0" lIns="108000" numCol="1" rIns="0" spcFirstLastPara="1" tIns="0" wrap="square">
                      <a:noAutofit/>
                    </a:bodyPr>
                    <a:lstStyle/>
                    <a:p>
                      <a:pPr algn="l" indent="0" lvl="0" marL="0" marR="0" rtl="0">
                        <a:lnSpc>
                          <a:spcPct val="90000"/>
                        </a:lnSpc>
                        <a:spcBef>
                          <a:spcPts val="0"/>
                        </a:spcBef>
                        <a:spcAft>
                          <a:spcPts val="0"/>
                        </a:spcAft>
                        <a:buClr>
                          <a:srgbClr val="000000"/>
                        </a:buClr>
                        <a:buSzPts val="800"/>
                        <a:buFont typeface="Arial"/>
                        <a:buNone/>
                      </a:pPr>
                      <a:r>
                        <a:t/>
                      </a:r>
                      <a:endParaRPr b="0" cap="none" i="0" strike="noStrike" sz="800" u="none">
                        <a:solidFill>
                          <a:srgbClr val="211F26"/>
                        </a:solidFill>
                        <a:latin typeface="Calibri"/>
                        <a:ea typeface="Calibri"/>
                        <a:cs typeface="Calibri"/>
                        <a:sym typeface="Calibri"/>
                      </a:endParaRPr>
                    </a:p>
                  </p:txBody>
                </p:sp>
                <p:sp>
                  <p:nvSpPr>
                    <p:cNvPr id="86" name="Google Shape;86;p9"/>
                    <p:cNvSpPr/>
                    <p:nvPr/>
                  </p:nvSpPr>
                  <p:spPr>
                    <a:xfrm>
                      <a:off x="13069071" y="1308711"/>
                      <a:ext cx="72188" cy="72188"/>
                    </a:xfrm>
                    <a:prstGeom prst="ellipse">
                      <a:avLst/>
                    </a:prstGeom>
                    <a:solidFill>
                      <a:srgbClr val="ECC679"/>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000"/>
                        <a:buFont typeface="Arial"/>
                        <a:buNone/>
                      </a:pPr>
                      <a:r>
                        <a:t/>
                      </a:r>
                      <a:endParaRPr b="1" cap="none" i="0" strike="noStrike" sz="1000" u="none">
                        <a:solidFill>
                          <a:srgbClr val="211F26"/>
                        </a:solidFill>
                        <a:latin typeface="Calibri"/>
                        <a:ea typeface="Calibri"/>
                        <a:cs typeface="Calibri"/>
                        <a:sym typeface="Calibri"/>
                      </a:endParaRPr>
                    </a:p>
                  </p:txBody>
                </p:sp>
              </p:grpSp>
              <p:pic>
                <p:nvPicPr>
                  <p:cNvPr id="87" name="Google Shape;87;p9"/>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88" name="Google Shape;88;p9"/>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89" name="Google Shape;89;p9"/>
                <p:cNvGrpSpPr/>
                <p:nvPr/>
              </p:nvGrpSpPr>
              <p:grpSpPr>
                <a:xfrm>
                  <a:off x="13103513" y="3705268"/>
                  <a:ext cx="145820" cy="146462"/>
                  <a:chOff x="13096169" y="3602278"/>
                  <a:chExt cx="145820" cy="146462"/>
                </a:xfrm>
              </p:grpSpPr>
              <p:sp>
                <p:nvSpPr>
                  <p:cNvPr id="90" name="Google Shape;90;p9"/>
                  <p:cNvSpPr/>
                  <p:nvPr/>
                </p:nvSpPr>
                <p:spPr>
                  <a:xfrm>
                    <a:off x="13096169" y="3602278"/>
                    <a:ext cx="145820" cy="28388"/>
                  </a:xfrm>
                  <a:prstGeom prst="rect">
                    <a:avLst/>
                  </a:prstGeom>
                  <a:solidFill>
                    <a:srgbClr val="818181"/>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000"/>
                      <a:buFont typeface="Arial"/>
                      <a:buNone/>
                    </a:pPr>
                    <a:r>
                      <a:t/>
                    </a:r>
                    <a:endParaRPr b="1" cap="none" i="0" strike="noStrike" sz="1000" u="none">
                      <a:solidFill>
                        <a:srgbClr val="211F26"/>
                      </a:solidFill>
                      <a:latin typeface="Calibri"/>
                      <a:ea typeface="Calibri"/>
                      <a:cs typeface="Calibri"/>
                      <a:sym typeface="Calibri"/>
                    </a:endParaRPr>
                  </a:p>
                </p:txBody>
              </p:sp>
              <p:sp>
                <p:nvSpPr>
                  <p:cNvPr id="91" name="Google Shape;91;p9"/>
                  <p:cNvSpPr/>
                  <p:nvPr/>
                </p:nvSpPr>
                <p:spPr>
                  <a:xfrm rot="5400000">
                    <a:off x="13037453" y="3661636"/>
                    <a:ext cx="145820" cy="28388"/>
                  </a:xfrm>
                  <a:prstGeom prst="rect">
                    <a:avLst/>
                  </a:prstGeom>
                  <a:solidFill>
                    <a:srgbClr val="818181"/>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000"/>
                      <a:buFont typeface="Arial"/>
                      <a:buNone/>
                    </a:pPr>
                    <a:r>
                      <a:t/>
                    </a:r>
                    <a:endParaRPr b="1" cap="none" i="0" strike="noStrike" sz="1000" u="none">
                      <a:solidFill>
                        <a:srgbClr val="211F26"/>
                      </a:solidFill>
                      <a:latin typeface="Calibri"/>
                      <a:ea typeface="Calibri"/>
                      <a:cs typeface="Calibri"/>
                      <a:sym typeface="Calibri"/>
                    </a:endParaRPr>
                  </a:p>
                </p:txBody>
              </p:sp>
            </p:grpSp>
            <p:grpSp>
              <p:nvGrpSpPr>
                <p:cNvPr id="92" name="Google Shape;92;p9"/>
                <p:cNvGrpSpPr/>
                <p:nvPr/>
              </p:nvGrpSpPr>
              <p:grpSpPr>
                <a:xfrm rot="10800000">
                  <a:off x="13061402" y="3665637"/>
                  <a:ext cx="145820" cy="146462"/>
                  <a:chOff x="13096169" y="3602278"/>
                  <a:chExt cx="145820" cy="146462"/>
                </a:xfrm>
              </p:grpSpPr>
              <p:sp>
                <p:nvSpPr>
                  <p:cNvPr id="93" name="Google Shape;93;p9"/>
                  <p:cNvSpPr/>
                  <p:nvPr/>
                </p:nvSpPr>
                <p:spPr>
                  <a:xfrm>
                    <a:off x="13096169" y="3602278"/>
                    <a:ext cx="145820" cy="28388"/>
                  </a:xfrm>
                  <a:prstGeom prst="rect">
                    <a:avLst/>
                  </a:prstGeom>
                  <a:solidFill>
                    <a:srgbClr val="818181"/>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000"/>
                      <a:buFont typeface="Arial"/>
                      <a:buNone/>
                    </a:pPr>
                    <a:r>
                      <a:t/>
                    </a:r>
                    <a:endParaRPr b="1" cap="none" i="0" strike="noStrike" sz="1000" u="none">
                      <a:solidFill>
                        <a:srgbClr val="211F26"/>
                      </a:solidFill>
                      <a:latin typeface="Calibri"/>
                      <a:ea typeface="Calibri"/>
                      <a:cs typeface="Calibri"/>
                      <a:sym typeface="Calibri"/>
                    </a:endParaRPr>
                  </a:p>
                </p:txBody>
              </p:sp>
              <p:sp>
                <p:nvSpPr>
                  <p:cNvPr id="94" name="Google Shape;94;p9"/>
                  <p:cNvSpPr/>
                  <p:nvPr/>
                </p:nvSpPr>
                <p:spPr>
                  <a:xfrm rot="5400000">
                    <a:off x="13037453" y="3661636"/>
                    <a:ext cx="145820" cy="28388"/>
                  </a:xfrm>
                  <a:prstGeom prst="rect">
                    <a:avLst/>
                  </a:prstGeom>
                  <a:solidFill>
                    <a:srgbClr val="818181"/>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000"/>
                      <a:buFont typeface="Arial"/>
                      <a:buNone/>
                    </a:pPr>
                    <a:r>
                      <a:t/>
                    </a:r>
                    <a:endParaRPr b="1" cap="none" i="0" strike="noStrike" sz="1000" u="none">
                      <a:solidFill>
                        <a:srgbClr val="211F26"/>
                      </a:solidFill>
                      <a:latin typeface="Calibri"/>
                      <a:ea typeface="Calibri"/>
                      <a:cs typeface="Calibri"/>
                      <a:sym typeface="Calibri"/>
                    </a:endParaRPr>
                  </a:p>
                </p:txBody>
              </p:sp>
            </p:grpSp>
          </p:grpSp>
          <p:sp>
            <p:nvSpPr>
              <p:cNvPr id="95" name="Google Shape;95;p9"/>
              <p:cNvSpPr/>
              <p:nvPr/>
            </p:nvSpPr>
            <p:spPr>
              <a:xfrm>
                <a:off x="12617641" y="3889890"/>
                <a:ext cx="752963" cy="161170"/>
              </a:xfrm>
              <a:prstGeom prst="rect">
                <a:avLst/>
              </a:prstGeom>
              <a:noFill/>
              <a:ln>
                <a:noFill/>
              </a:ln>
            </p:spPr>
            <p:txBody>
              <a:bodyPr anchor="ctr" anchorCtr="0" bIns="0" lIns="0" numCol="1" rIns="0" spcFirstLastPara="1" tIns="0" wrap="square">
                <a:noAutofit/>
              </a:bodyPr>
              <a:lstStyle/>
              <a:p>
                <a:pPr algn="ctr" indent="0" lvl="0" marL="0" marR="0" rtl="0">
                  <a:lnSpc>
                    <a:spcPct val="90000"/>
                  </a:lnSpc>
                  <a:spcBef>
                    <a:spcPts val="0"/>
                  </a:spcBef>
                  <a:spcAft>
                    <a:spcPts val="0"/>
                  </a:spcAft>
                  <a:buClr>
                    <a:srgbClr val="000000"/>
                  </a:buClr>
                  <a:buSzPts val="900"/>
                  <a:buFont typeface="Arial"/>
                  <a:buNone/>
                </a:pPr>
                <a:r>
                  <a:rPr altLang="nl-NL" b="0" cap="none" i="0" lang="nl-NL" strike="noStrike" sz="900" u="none">
                    <a:solidFill>
                      <a:srgbClr val="211F26"/>
                    </a:solidFill>
                    <a:latin typeface="Calibri"/>
                    <a:ea typeface="Calibri"/>
                    <a:cs typeface="Calibri"/>
                    <a:sym typeface="Calibri"/>
                  </a:rPr>
                  <a:t>Bijsnijden</a:t>
                </a:r>
                <a:endParaRPr b="0" cap="none" i="0" strike="noStrike" sz="1400" u="none">
                  <a:solidFill>
                    <a:srgbClr val="000000"/>
                  </a:solidFill>
                  <a:latin typeface="Arial"/>
                  <a:ea typeface="Arial"/>
                  <a:cs typeface="Arial"/>
                  <a:sym typeface="Arial"/>
                </a:endParaRPr>
              </a:p>
            </p:txBody>
          </p:sp>
          <p:sp>
            <p:nvSpPr>
              <p:cNvPr id="96" name="Google Shape;96;p9"/>
              <p:cNvSpPr/>
              <p:nvPr/>
            </p:nvSpPr>
            <p:spPr>
              <a:xfrm rot="10800000">
                <a:off x="12950688" y="4093726"/>
                <a:ext cx="86866" cy="51147"/>
              </a:xfrm>
              <a:prstGeom prst="triangle">
                <a:avLst>
                  <a:gd fmla="val 50000" name="adj"/>
                </a:avLst>
              </a:prstGeom>
              <a:solidFill>
                <a:srgbClr val="818181"/>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000"/>
                  <a:buFont typeface="Arial"/>
                  <a:buNone/>
                </a:pPr>
                <a:r>
                  <a:t/>
                </a:r>
                <a:endParaRPr b="1" cap="none" i="0" strike="noStrike" sz="1000" u="none">
                  <a:solidFill>
                    <a:srgbClr val="211F26"/>
                  </a:solidFill>
                  <a:latin typeface="Calibri"/>
                  <a:ea typeface="Calibri"/>
                  <a:cs typeface="Calibri"/>
                  <a:sym typeface="Calibri"/>
                </a:endParaRPr>
              </a:p>
            </p:txBody>
          </p:sp>
        </p:grpSp>
        <p:grpSp>
          <p:nvGrpSpPr>
            <p:cNvPr id="97" name="Google Shape;97;p9"/>
            <p:cNvGrpSpPr/>
            <p:nvPr/>
          </p:nvGrpSpPr>
          <p:grpSpPr>
            <a:xfrm>
              <a:off x="-376736" y="4271597"/>
              <a:ext cx="283685" cy="283685"/>
              <a:chOff x="-510741" y="5913713"/>
              <a:chExt cx="267555" cy="267555"/>
            </a:xfrm>
          </p:grpSpPr>
          <p:sp>
            <p:nvSpPr>
              <p:cNvPr id="98" name="Google Shape;98;p9"/>
              <p:cNvSpPr/>
              <p:nvPr/>
            </p:nvSpPr>
            <p:spPr>
              <a:xfrm>
                <a:off x="-491853" y="5932072"/>
                <a:ext cx="230835" cy="230835"/>
              </a:xfrm>
              <a:prstGeom prst="ellipse">
                <a:avLst/>
              </a:prstGeom>
              <a:solidFill>
                <a:srgbClr val="211F26"/>
              </a:solidFill>
              <a:ln>
                <a:noFill/>
              </a:ln>
            </p:spPr>
            <p:txBody>
              <a:bodyPr anchor="ctr" anchorCtr="0" bIns="180000" lIns="180000" numCol="1" rIns="180000" spcFirstLastPara="1" tIns="180000" wrap="square">
                <a:noAutofit/>
              </a:bodyPr>
              <a:lstStyle/>
              <a:p>
                <a:pPr algn="ctr" indent="0" lvl="0" marL="0" marR="0" rtl="0">
                  <a:lnSpc>
                    <a:spcPct val="90000"/>
                  </a:lnSpc>
                  <a:spcBef>
                    <a:spcPts val="0"/>
                  </a:spcBef>
                  <a:spcAft>
                    <a:spcPts val="0"/>
                  </a:spcAft>
                  <a:buClr>
                    <a:srgbClr val="000000"/>
                  </a:buClr>
                  <a:buSzPts val="1600"/>
                  <a:buFont typeface="Arial"/>
                  <a:buNone/>
                </a:pPr>
                <a:r>
                  <a:t/>
                </a:r>
                <a:endParaRPr b="0" cap="none" i="0" strike="noStrike" sz="1600" u="none">
                  <a:solidFill>
                    <a:schemeClr val="lt1"/>
                  </a:solidFill>
                  <a:latin typeface="Calibri"/>
                  <a:ea typeface="Calibri"/>
                  <a:cs typeface="Calibri"/>
                  <a:sym typeface="Calibri"/>
                </a:endParaRPr>
              </a:p>
            </p:txBody>
          </p:sp>
          <p:sp>
            <p:nvSpPr>
              <p:cNvPr descr="Informatie" id="99" name="Google Shape;99;p9"/>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2000"/>
                  <a:buFont typeface="Arial"/>
                  <a:buNone/>
                </a:pPr>
                <a:r>
                  <a:t/>
                </a:r>
                <a:endParaRPr b="0" cap="none" i="0" strike="noStrike" sz="2000" u="none">
                  <a:solidFill>
                    <a:srgbClr val="211F26"/>
                  </a:solidFill>
                  <a:latin typeface="Calibri"/>
                  <a:ea typeface="Calibri"/>
                  <a:cs typeface="Calibri"/>
                  <a:sym typeface="Calibri"/>
                </a:endParaRPr>
              </a:p>
            </p:txBody>
          </p:sp>
        </p:grpSp>
      </p:gr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delay="0" evt="onBegin">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250"/>
                                        <p:tgtEl>
                                          <p:spTgt spid="55"/>
                                        </p:tgtEl>
                                      </p:cBhvr>
                                    </p:animEffect>
                                  </p:childTnLst>
                                </p:cTn>
                              </p:par>
                              <p:par>
                                <p:cTn fill="hold" nodeType="withEffect" presetClass="entr" presetID="10" presetSubtype="0">
                                  <p:stCondLst>
                                    <p:cond delay="250"/>
                                  </p:stCondLst>
                                  <p:childTnLst>
                                    <p:set>
                                      <p:cBhvr>
                                        <p:cTn dur="1" fill="hold">
                                          <p:stCondLst>
                                            <p:cond delay="0"/>
                                          </p:stCondLst>
                                        </p:cTn>
                                        <p:tgtEl>
                                          <p:spTgt spid="56"/>
                                        </p:tgtEl>
                                        <p:attrNameLst>
                                          <p:attrName>style.visibility</p:attrName>
                                        </p:attrNameLst>
                                      </p:cBhvr>
                                      <p:to>
                                        <p:strVal val="visible"/>
                                      </p:to>
                                    </p:set>
                                    <p:animEffect filter="fade" transition="in">
                                      <p:cBhvr>
                                        <p:cTn dur="25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M)">
  <p:cSld name="Tekst + afbeelding (M)">
    <p:spTree>
      <p:nvGrpSpPr>
        <p:cNvPr id="100" name="Shape 100"/>
        <p:cNvGrpSpPr/>
        <p:nvPr/>
      </p:nvGrpSpPr>
      <p:grpSpPr>
        <a:xfrm>
          <a:off x="0" y="0"/>
          <a:ext cx="0" cy="0"/>
          <a:chOff x="0" y="0"/>
          <a:chExt cx="0" cy="0"/>
        </a:xfrm>
      </p:grpSpPr>
      <p:sp>
        <p:nvSpPr>
          <p:cNvPr id="101" name="Google Shape;101;p10"/>
          <p:cNvSpPr/>
          <p:nvPr>
            <p:ph idx="2" type="pic"/>
          </p:nvPr>
        </p:nvSpPr>
        <p:spPr>
          <a:xfrm>
            <a:off x="615950" y="609600"/>
            <a:ext cx="7194550" cy="5627688"/>
          </a:xfrm>
          <a:prstGeom prst="rect">
            <a:avLst/>
          </a:prstGeom>
          <a:solidFill>
            <a:srgbClr val="F2F2F2"/>
          </a:solidFill>
          <a:ln>
            <a:noFill/>
          </a:ln>
        </p:spPr>
      </p:sp>
      <p:sp>
        <p:nvSpPr>
          <p:cNvPr id="102" name="Google Shape;102;p10"/>
          <p:cNvSpPr txBox="1"/>
          <p:nvPr>
            <p:ph idx="1" type="body"/>
          </p:nvPr>
        </p:nvSpPr>
        <p:spPr>
          <a:xfrm>
            <a:off x="7810499" y="609600"/>
            <a:ext cx="3757614" cy="5626800"/>
          </a:xfrm>
          <a:prstGeom prst="rect">
            <a:avLst/>
          </a:prstGeom>
          <a:solidFill>
            <a:schemeClr val="accent1"/>
          </a:solidFill>
          <a:ln>
            <a:noFill/>
          </a:ln>
        </p:spPr>
        <p:txBody>
          <a:bodyPr anchor="t" anchorCtr="0" bIns="0" lIns="360000" numCol="1" rIns="288000" spcFirstLastPara="1" tIns="612000" wrap="square">
            <a:noAutofit/>
          </a:bodyPr>
          <a:lstStyle>
            <a:lvl1pPr algn="l" indent="-228600" lvl="0" marL="457200">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algn="ctr" indent="-228600" lvl="1" marL="914400">
              <a:lnSpc>
                <a:spcPct val="90000"/>
              </a:lnSpc>
              <a:spcBef>
                <a:spcPts val="600"/>
              </a:spcBef>
              <a:spcAft>
                <a:spcPts val="0"/>
              </a:spcAft>
              <a:buSzPts val="3200"/>
              <a:buFont typeface="Arial"/>
              <a:buNone/>
              <a:defRPr sz="3200">
                <a:latin typeface="Arial"/>
                <a:ea typeface="Arial"/>
                <a:cs typeface="Arial"/>
                <a:sym typeface="Arial"/>
              </a:defRPr>
            </a:lvl2pPr>
            <a:lvl3pPr algn="ctr" indent="-228600" lvl="2" marL="1371600">
              <a:lnSpc>
                <a:spcPct val="90000"/>
              </a:lnSpc>
              <a:spcBef>
                <a:spcPts val="600"/>
              </a:spcBef>
              <a:spcAft>
                <a:spcPts val="0"/>
              </a:spcAft>
              <a:buSzPts val="2800"/>
              <a:buFont typeface="Arial"/>
              <a:buNone/>
              <a:defRPr sz="2800">
                <a:latin typeface="Arial"/>
                <a:ea typeface="Arial"/>
                <a:cs typeface="Arial"/>
                <a:sym typeface="Arial"/>
              </a:defRPr>
            </a:lvl3pPr>
            <a:lvl4pPr algn="ctr" indent="-228600" lvl="3" marL="1828800">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algn="ctr" indent="-228600" lvl="4" marL="2286000">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algn="l" indent="-228600" lvl="5" marL="2743200">
              <a:lnSpc>
                <a:spcPct val="90000"/>
              </a:lnSpc>
              <a:spcBef>
                <a:spcPts val="600"/>
              </a:spcBef>
              <a:spcAft>
                <a:spcPts val="0"/>
              </a:spcAft>
              <a:buSzPts val="1800"/>
              <a:buNone/>
              <a:defRPr/>
            </a:lvl6pPr>
            <a:lvl7pPr algn="l" indent="-342900" lvl="6" marL="3200400">
              <a:lnSpc>
                <a:spcPct val="90000"/>
              </a:lnSpc>
              <a:spcBef>
                <a:spcPts val="600"/>
              </a:spcBef>
              <a:spcAft>
                <a:spcPts val="0"/>
              </a:spcAft>
              <a:buSzPts val="1800"/>
              <a:buAutoNum type="arabicPeriod"/>
              <a:defRPr/>
            </a:lvl7pPr>
            <a:lvl8pPr algn="l" indent="-342900" lvl="7" marL="3657600">
              <a:lnSpc>
                <a:spcPct val="90000"/>
              </a:lnSpc>
              <a:spcBef>
                <a:spcPts val="600"/>
              </a:spcBef>
              <a:spcAft>
                <a:spcPts val="0"/>
              </a:spcAft>
              <a:buSzPts val="1800"/>
              <a:buAutoNum type="alphaLcPeriod"/>
              <a:defRPr/>
            </a:lvl8pPr>
            <a:lvl9pPr algn="l" indent="-228600" lvl="8" marL="4114800">
              <a:lnSpc>
                <a:spcPct val="90000"/>
              </a:lnSpc>
              <a:spcBef>
                <a:spcPts val="600"/>
              </a:spcBef>
              <a:spcAft>
                <a:spcPts val="600"/>
              </a:spcAft>
              <a:buSzPts val="1800"/>
              <a:buNone/>
              <a:defRPr/>
            </a:lvl9pPr>
          </a:lstStyle>
          <a:p/>
        </p:txBody>
      </p:sp>
      <p:sp>
        <p:nvSpPr>
          <p:cNvPr id="103" name="Google Shape;103;p10"/>
          <p:cNvSpPr txBox="1"/>
          <p:nvPr>
            <p:ph type="title"/>
          </p:nvPr>
        </p:nvSpPr>
        <p:spPr>
          <a:xfrm>
            <a:off x="0" y="-370752"/>
            <a:ext cx="2940049" cy="221599"/>
          </a:xfrm>
          <a:prstGeom prst="rect">
            <a:avLst/>
          </a:prstGeom>
          <a:noFill/>
          <a:ln>
            <a:noFill/>
          </a:ln>
        </p:spPr>
        <p:txBody>
          <a:bodyPr anchor="t" anchorCtr="0" bIns="0" lIns="0" numCol="1" rIns="0" spcFirstLastPara="1" tIns="0" wrap="square">
            <a:noAutofit/>
          </a:bodyPr>
          <a:lstStyle>
            <a:lvl1pPr algn="l" lvl="0">
              <a:lnSpc>
                <a:spcPct val="90000"/>
              </a:lnSpc>
              <a:spcBef>
                <a:spcPts val="0"/>
              </a:spcBef>
              <a:spcAft>
                <a:spcPts val="0"/>
              </a:spcAft>
              <a:buClr>
                <a:schemeClr val="accent1"/>
              </a:buClr>
              <a:buSzPts val="1600"/>
              <a:buFont typeface="Arial"/>
              <a:buNone/>
              <a:defRPr b="0" sz="1600"/>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104" name="Google Shape;104;p10"/>
          <p:cNvSpPr txBox="1"/>
          <p:nvPr>
            <p:ph idx="10" type="dt"/>
          </p:nvPr>
        </p:nvSpPr>
        <p:spPr>
          <a:xfrm>
            <a:off x="9278694" y="7290437"/>
            <a:ext cx="2913306" cy="144759"/>
          </a:xfrm>
          <a:prstGeom prst="rect">
            <a:avLst/>
          </a:prstGeom>
          <a:noFill/>
          <a:ln>
            <a:noFill/>
          </a:ln>
        </p:spPr>
        <p:txBody>
          <a:bodyPr anchor="ctr" anchorCtr="0" bIns="0" lIns="0" numCol="1" rIns="0" spcFirstLastPara="1" tIns="0" wrap="square">
            <a:noAutofit/>
          </a:bodyPr>
          <a:lstStyle>
            <a:lvl1pPr algn="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105" name="Google Shape;105;p10"/>
          <p:cNvSpPr txBox="1"/>
          <p:nvPr>
            <p:ph idx="11" type="ftr"/>
          </p:nvPr>
        </p:nvSpPr>
        <p:spPr>
          <a:xfrm>
            <a:off x="0" y="7290437"/>
            <a:ext cx="5376001" cy="144759"/>
          </a:xfrm>
          <a:prstGeom prst="rect">
            <a:avLst/>
          </a:prstGeom>
          <a:noFill/>
          <a:ln>
            <a:noFill/>
          </a:ln>
        </p:spPr>
        <p:txBody>
          <a:bodyPr anchor="ctr" anchorCtr="0" bIns="0" lIns="0" numCol="1" rIns="0" spcFirstLastPara="1" tIns="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grpSp>
        <p:nvGrpSpPr>
          <p:cNvPr id="106" name="Google Shape;106;p10"/>
          <p:cNvGrpSpPr/>
          <p:nvPr/>
        </p:nvGrpSpPr>
        <p:grpSpPr>
          <a:xfrm>
            <a:off x="-3786437" y="0"/>
            <a:ext cx="3693386" cy="5270646"/>
            <a:chOff x="-3786437" y="0"/>
            <a:chExt cx="3693386" cy="5270646"/>
          </a:xfrm>
        </p:grpSpPr>
        <p:sp>
          <p:nvSpPr>
            <p:cNvPr id="107" name="Google Shape;107;p10"/>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type="none" w="sm"/>
              <a:tailEnd len="sm" type="none" w="sm"/>
            </a:ln>
          </p:spPr>
          <p:txBody>
            <a:bodyPr anchor="ctr" anchorCtr="0" bIns="144000" lIns="180000" numCol="1" rIns="180000" spcFirstLastPara="1" tIns="144000" wrap="square">
              <a:noAutofit/>
            </a:bodyPr>
            <a:lstStyle/>
            <a:p>
              <a:pPr algn="l" indent="0" lvl="0" marL="0" marR="0" rtl="0">
                <a:lnSpc>
                  <a:spcPct val="90000"/>
                </a:lnSpc>
                <a:spcBef>
                  <a:spcPts val="0"/>
                </a:spcBef>
                <a:spcAft>
                  <a:spcPts val="0"/>
                </a:spcAft>
                <a:buClr>
                  <a:srgbClr val="000000"/>
                </a:buClr>
                <a:buSzPts val="1200"/>
                <a:buFont typeface="Arial"/>
                <a:buNone/>
              </a:pPr>
              <a:r>
                <a:rPr altLang="nl-NL" b="1" cap="none" i="0" lang="nl-NL" strike="noStrike" sz="1200" u="none">
                  <a:solidFill>
                    <a:srgbClr val="211F26"/>
                  </a:solidFill>
                  <a:latin typeface="Calibri"/>
                  <a:ea typeface="Calibri"/>
                  <a:cs typeface="Calibri"/>
                  <a:sym typeface="Calibri"/>
                </a:rPr>
                <a:t>MEER WETEN?</a:t>
              </a:r>
              <a:br>
                <a:rPr altLang="nl-NL" b="0" cap="none" i="0" lang="nl-NL" strike="noStrike" sz="1200" u="none">
                  <a:solidFill>
                    <a:srgbClr val="211F26"/>
                  </a:solidFill>
                  <a:latin typeface="Calibri"/>
                  <a:ea typeface="Calibri"/>
                  <a:cs typeface="Calibri"/>
                  <a:sym typeface="Calibri"/>
                </a:rPr>
              </a:br>
              <a:r>
                <a:rPr altLang="nl-NL" b="0" cap="none" i="0" lang="nl-NL" strike="noStrike" sz="1200" u="none">
                  <a:solidFill>
                    <a:srgbClr val="211F26"/>
                  </a:solidFill>
                  <a:latin typeface="Calibri"/>
                  <a:ea typeface="Calibri"/>
                  <a:cs typeface="Calibri"/>
                  <a:sym typeface="Calibri"/>
                </a:rPr>
                <a:t>Ga naar de instructie dia </a:t>
              </a:r>
              <a:r>
                <a:rPr altLang="nl-NL" b="1" cap="none" i="0" lang="nl-NL" strike="noStrike" sz="1200" u="none">
                  <a:solidFill>
                    <a:srgbClr val="211F26"/>
                  </a:solidFill>
                  <a:latin typeface="Calibri"/>
                  <a:ea typeface="Calibri"/>
                  <a:cs typeface="Calibri"/>
                  <a:sym typeface="Calibri"/>
                </a:rPr>
                <a:t>‘VIDEO INSTRUCTIES’</a:t>
              </a:r>
              <a:r>
                <a:rPr altLang="nl-NL" b="0" cap="none" i="0" lang="nl-NL" strike="noStrike" sz="1200" u="none">
                  <a:solidFill>
                    <a:srgbClr val="211F26"/>
                  </a:solidFill>
                  <a:latin typeface="Calibri"/>
                  <a:ea typeface="Calibri"/>
                  <a:cs typeface="Calibri"/>
                  <a:sym typeface="Calibri"/>
                </a:rPr>
                <a:t>.</a:t>
              </a:r>
              <a:br>
                <a:rPr altLang="nl-NL" b="0" cap="none" i="0" lang="nl-NL" strike="noStrike" sz="1200" u="none">
                  <a:solidFill>
                    <a:srgbClr val="211F26"/>
                  </a:solidFill>
                  <a:latin typeface="Calibri"/>
                  <a:ea typeface="Calibri"/>
                  <a:cs typeface="Calibri"/>
                  <a:sym typeface="Calibri"/>
                </a:rPr>
              </a:br>
              <a:r>
                <a:rPr altLang="nl-NL" b="0" cap="none" i="0" lang="nl-NL" strike="noStrike" sz="1200" u="none">
                  <a:solidFill>
                    <a:srgbClr val="211F26"/>
                  </a:solidFill>
                  <a:latin typeface="Calibri"/>
                  <a:ea typeface="Calibri"/>
                  <a:cs typeface="Calibri"/>
                  <a:sym typeface="Calibri"/>
                </a:rPr>
                <a:t>Deze vind je vooraan de presentatie of voeg je in via </a:t>
              </a:r>
              <a:r>
                <a:rPr altLang="nl-NL" b="0" cap="none" i="1" lang="nl-NL" strike="noStrike" sz="1200" u="none">
                  <a:solidFill>
                    <a:srgbClr val="211F26"/>
                  </a:solidFill>
                  <a:latin typeface="Calibri"/>
                  <a:ea typeface="Calibri"/>
                  <a:cs typeface="Calibri"/>
                  <a:sym typeface="Calibri"/>
                </a:rPr>
                <a:t>‘Start’</a:t>
              </a:r>
              <a:r>
                <a:rPr altLang="nl-NL" b="0" cap="none" i="0" lang="nl-NL" strike="noStrike" sz="1200" u="none">
                  <a:solidFill>
                    <a:srgbClr val="211F26"/>
                  </a:solidFill>
                  <a:latin typeface="Calibri"/>
                  <a:ea typeface="Calibri"/>
                  <a:cs typeface="Calibri"/>
                  <a:sym typeface="Calibri"/>
                </a:rPr>
                <a:t> &gt; </a:t>
              </a:r>
              <a:r>
                <a:rPr altLang="nl-NL" b="0" cap="none" i="1" lang="nl-NL" strike="noStrike" sz="1200" u="none">
                  <a:solidFill>
                    <a:srgbClr val="211F26"/>
                  </a:solidFill>
                  <a:latin typeface="Calibri"/>
                  <a:ea typeface="Calibri"/>
                  <a:cs typeface="Calibri"/>
                  <a:sym typeface="Calibri"/>
                </a:rPr>
                <a:t>‘Nieuwe dia’</a:t>
              </a:r>
              <a:endParaRPr b="0" cap="none" i="0" strike="noStrike" sz="1400" u="none">
                <a:solidFill>
                  <a:srgbClr val="000000"/>
                </a:solidFill>
                <a:latin typeface="Arial"/>
                <a:ea typeface="Arial"/>
                <a:cs typeface="Arial"/>
                <a:sym typeface="Arial"/>
              </a:endParaRPr>
            </a:p>
          </p:txBody>
        </p:sp>
        <p:sp>
          <p:nvSpPr>
            <p:cNvPr id="108" name="Google Shape;108;p10"/>
            <p:cNvSpPr/>
            <p:nvPr/>
          </p:nvSpPr>
          <p:spPr>
            <a:xfrm>
              <a:off x="-3786165" y="0"/>
              <a:ext cx="3593091" cy="4440791"/>
            </a:xfrm>
            <a:prstGeom prst="rect">
              <a:avLst/>
            </a:prstGeom>
            <a:solidFill>
              <a:srgbClr val="FFFFFF"/>
            </a:solidFill>
            <a:ln cap="flat" cmpd="sng" w="9525">
              <a:solidFill>
                <a:srgbClr val="ECECEC"/>
              </a:solidFill>
              <a:prstDash val="solid"/>
              <a:miter lim="800000"/>
              <a:headEnd len="sm" type="none" w="sm"/>
              <a:tailEnd len="sm" type="none" w="sm"/>
            </a:ln>
          </p:spPr>
          <p:txBody>
            <a:bodyPr anchor="t" anchorCtr="0" bIns="144000" lIns="180000" numCol="1" rIns="180000" spcFirstLastPara="1" tIns="144000" wrap="square">
              <a:noAutofit/>
            </a:bodyPr>
            <a:lstStyle/>
            <a:p>
              <a:pPr algn="l" indent="0" lvl="0" marL="0" marR="0" rtl="0">
                <a:lnSpc>
                  <a:spcPct val="90000"/>
                </a:lnSpc>
                <a:spcBef>
                  <a:spcPts val="0"/>
                </a:spcBef>
                <a:spcAft>
                  <a:spcPts val="0"/>
                </a:spcAft>
                <a:buClr>
                  <a:srgbClr val="000000"/>
                </a:buClr>
                <a:buSzPts val="1400"/>
                <a:buFont typeface="Arial"/>
                <a:buNone/>
              </a:pPr>
              <a:r>
                <a:rPr altLang="nl-NL" b="1" cap="none" i="0" lang="nl-NL" strike="noStrike" sz="1400" u="none">
                  <a:solidFill>
                    <a:schemeClr val="accent1"/>
                  </a:solidFill>
                  <a:latin typeface="Calibri"/>
                  <a:ea typeface="Calibri"/>
                  <a:cs typeface="Calibri"/>
                  <a:sym typeface="Calibri"/>
                </a:rPr>
                <a:t>AFBEELDING INVOEGEN/OPMAKEN</a:t>
              </a:r>
              <a:endParaRPr b="0" cap="none" i="0" strike="noStrike" sz="1400" u="none">
                <a:solidFill>
                  <a:srgbClr val="000000"/>
                </a:solidFill>
                <a:latin typeface="Arial"/>
                <a:ea typeface="Arial"/>
                <a:cs typeface="Arial"/>
                <a:sym typeface="Arial"/>
              </a:endParaRPr>
            </a:p>
          </p:txBody>
        </p:sp>
        <p:sp>
          <p:nvSpPr>
            <p:cNvPr id="109" name="Google Shape;109;p10"/>
            <p:cNvSpPr/>
            <p:nvPr/>
          </p:nvSpPr>
          <p:spPr>
            <a:xfrm>
              <a:off x="-3603587" y="465324"/>
              <a:ext cx="180000" cy="180000"/>
            </a:xfrm>
            <a:prstGeom prst="ellipse">
              <a:avLst/>
            </a:prstGeom>
            <a:solidFill>
              <a:schemeClr val="accent1"/>
            </a:solidFill>
            <a:ln>
              <a:noFill/>
            </a:ln>
          </p:spPr>
          <p:txBody>
            <a:bodyPr anchor="ctr" anchorCtr="0" bIns="0" lIns="0" numCol="1" rIns="0" spcFirstLastPara="1" tIns="0" wrap="square">
              <a:noAutofit/>
            </a:bodyPr>
            <a:lstStyle/>
            <a:p>
              <a:pPr algn="ctr" indent="0" lvl="0" marL="0" marR="0" rtl="0">
                <a:lnSpc>
                  <a:spcPct val="100000"/>
                </a:lnSpc>
                <a:spcBef>
                  <a:spcPts val="0"/>
                </a:spcBef>
                <a:spcAft>
                  <a:spcPts val="0"/>
                </a:spcAft>
                <a:buClr>
                  <a:srgbClr val="FFFFFF"/>
                </a:buClr>
                <a:buSzPts val="1000"/>
                <a:buFont typeface="Calibri"/>
                <a:buNone/>
              </a:pPr>
              <a:r>
                <a:rPr altLang="nl-NL" b="1" cap="none" i="0" lang="nl-NL" strike="noStrike" sz="1000" u="none">
                  <a:solidFill>
                    <a:srgbClr val="FFFFFF"/>
                  </a:solidFill>
                  <a:latin typeface="Calibri"/>
                  <a:ea typeface="Calibri"/>
                  <a:cs typeface="Calibri"/>
                  <a:sym typeface="Calibri"/>
                </a:rPr>
                <a:t>1</a:t>
              </a:r>
              <a:endParaRPr b="0" cap="none" i="0" strike="noStrike" sz="1400" u="none">
                <a:solidFill>
                  <a:srgbClr val="000000"/>
                </a:solidFill>
                <a:latin typeface="Arial"/>
                <a:ea typeface="Arial"/>
                <a:cs typeface="Arial"/>
                <a:sym typeface="Arial"/>
              </a:endParaRPr>
            </a:p>
          </p:txBody>
        </p:sp>
        <p:sp>
          <p:nvSpPr>
            <p:cNvPr id="110" name="Google Shape;110;p10"/>
            <p:cNvSpPr/>
            <p:nvPr/>
          </p:nvSpPr>
          <p:spPr>
            <a:xfrm>
              <a:off x="-3319415" y="465324"/>
              <a:ext cx="2944682" cy="658026"/>
            </a:xfrm>
            <a:prstGeom prst="rect">
              <a:avLst/>
            </a:prstGeom>
            <a:noFill/>
            <a:ln>
              <a:noFill/>
            </a:ln>
          </p:spPr>
          <p:txBody>
            <a:bodyPr anchor="t" anchorCtr="0" bIns="0" lIns="0" numCol="1" rIns="0" spcFirstLastPara="1" tIns="0" wrap="square">
              <a:noAutofit/>
            </a:bodyPr>
            <a:lstStyle/>
            <a:p>
              <a:pPr algn="l" indent="0" lvl="0" marL="0" marR="0" rtl="0">
                <a:lnSpc>
                  <a:spcPct val="90000"/>
                </a:lnSpc>
                <a:spcBef>
                  <a:spcPts val="0"/>
                </a:spcBef>
                <a:spcAft>
                  <a:spcPts val="0"/>
                </a:spcAft>
                <a:buClr>
                  <a:srgbClr val="000000"/>
                </a:buClr>
                <a:buSzPts val="1200"/>
                <a:buFont typeface="Calibri"/>
                <a:buNone/>
              </a:pPr>
              <a:r>
                <a:rPr altLang="nl-NL" b="0" cap="none" i="0" lang="nl-NL" strike="noStrike" sz="1200" u="none">
                  <a:solidFill>
                    <a:srgbClr val="000000"/>
                  </a:solidFill>
                  <a:latin typeface="Calibri"/>
                  <a:ea typeface="Calibri"/>
                  <a:cs typeface="Calibri"/>
                  <a:sym typeface="Calibri"/>
                </a:rPr>
                <a:t>Wanneer nodig, verwijder de bestaande afbeelding d.m.v. de </a:t>
              </a:r>
              <a:r>
                <a:rPr altLang="nl-NL" b="1" cap="none" i="0" lang="nl-NL" strike="noStrike" sz="1200" u="none">
                  <a:solidFill>
                    <a:srgbClr val="000000"/>
                  </a:solidFill>
                  <a:latin typeface="Calibri"/>
                  <a:ea typeface="Calibri"/>
                  <a:cs typeface="Calibri"/>
                  <a:sym typeface="Calibri"/>
                </a:rPr>
                <a:t>‘Backspace toets’</a:t>
              </a:r>
              <a:r>
                <a:rPr altLang="nl-NL" b="0" cap="none" i="0" lang="nl-NL" strike="noStrike" sz="1200" u="none">
                  <a:solidFill>
                    <a:srgbClr val="000000"/>
                  </a:solidFill>
                  <a:latin typeface="Calibri"/>
                  <a:ea typeface="Calibri"/>
                  <a:cs typeface="Calibri"/>
                  <a:sym typeface="Calibri"/>
                </a:rPr>
                <a:t>. Klik op het pictogram om een nieuwe afbeelding in te voegen </a:t>
              </a:r>
              <a:r>
                <a:rPr altLang="nl-NL" b="0" cap="none" i="1" lang="nl-NL" strike="noStrike" sz="1200" u="none">
                  <a:solidFill>
                    <a:srgbClr val="000000"/>
                  </a:solidFill>
                  <a:latin typeface="Calibri"/>
                  <a:ea typeface="Calibri"/>
                  <a:cs typeface="Calibri"/>
                  <a:sym typeface="Calibri"/>
                </a:rPr>
                <a:t>(zie onderstaand voorbeeld)</a:t>
              </a:r>
              <a:r>
                <a:rPr altLang="nl-NL" b="0" cap="none" i="0" lang="nl-NL" strike="noStrike" sz="1200" u="none">
                  <a:solidFill>
                    <a:srgbClr val="000000"/>
                  </a:solidFill>
                  <a:latin typeface="Calibri"/>
                  <a:ea typeface="Calibri"/>
                  <a:cs typeface="Calibri"/>
                  <a:sym typeface="Calibri"/>
                </a:rPr>
                <a:t>.</a:t>
              </a:r>
              <a:endParaRPr b="0" cap="none" i="0" strike="noStrike" sz="1400" u="none">
                <a:solidFill>
                  <a:srgbClr val="000000"/>
                </a:solidFill>
                <a:latin typeface="Arial"/>
                <a:ea typeface="Arial"/>
                <a:cs typeface="Arial"/>
                <a:sym typeface="Arial"/>
              </a:endParaRPr>
            </a:p>
          </p:txBody>
        </p:sp>
        <p:grpSp>
          <p:nvGrpSpPr>
            <p:cNvPr id="111" name="Google Shape;111;p10"/>
            <p:cNvGrpSpPr/>
            <p:nvPr/>
          </p:nvGrpSpPr>
          <p:grpSpPr>
            <a:xfrm>
              <a:off x="-3316179" y="1231351"/>
              <a:ext cx="294789" cy="346676"/>
              <a:chOff x="14466489" y="1001522"/>
              <a:chExt cx="290627" cy="341782"/>
            </a:xfrm>
          </p:grpSpPr>
          <p:sp>
            <p:nvSpPr>
              <p:cNvPr id="112" name="Google Shape;112;p10"/>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type="none" w="sm"/>
                <a:tailEnd len="sm" type="none" w="sm"/>
              </a:ln>
            </p:spPr>
            <p:txBody>
              <a:bodyPr anchor="ctr" anchorCtr="0" bIns="0" lIns="108000" numCol="1" rIns="0" spcFirstLastPara="1" tIns="0" wrap="square">
                <a:noAutofit/>
              </a:bodyPr>
              <a:lstStyle/>
              <a:p>
                <a:pPr algn="l" indent="0" lvl="0" marL="0" marR="0" rtl="0">
                  <a:lnSpc>
                    <a:spcPct val="90000"/>
                  </a:lnSpc>
                  <a:spcBef>
                    <a:spcPts val="0"/>
                  </a:spcBef>
                  <a:spcAft>
                    <a:spcPts val="0"/>
                  </a:spcAft>
                  <a:buClr>
                    <a:srgbClr val="000000"/>
                  </a:buClr>
                  <a:buSzPts val="800"/>
                  <a:buFont typeface="Arial"/>
                  <a:buNone/>
                </a:pPr>
                <a:r>
                  <a:t/>
                </a:r>
                <a:endParaRPr b="0" cap="none" i="0" strike="noStrike" sz="800" u="none">
                  <a:solidFill>
                    <a:srgbClr val="211F26"/>
                  </a:solidFill>
                  <a:latin typeface="Calibri"/>
                  <a:ea typeface="Calibri"/>
                  <a:cs typeface="Calibri"/>
                  <a:sym typeface="Calibri"/>
                </a:endParaRPr>
              </a:p>
            </p:txBody>
          </p:sp>
          <p:sp>
            <p:nvSpPr>
              <p:cNvPr id="113" name="Google Shape;113;p10"/>
              <p:cNvSpPr/>
              <p:nvPr/>
            </p:nvSpPr>
            <p:spPr>
              <a:xfrm>
                <a:off x="14623626" y="1033630"/>
                <a:ext cx="71169" cy="71169"/>
              </a:xfrm>
              <a:prstGeom prst="ellipse">
                <a:avLst/>
              </a:prstGeom>
              <a:solidFill>
                <a:srgbClr val="F1D8A5"/>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800"/>
                  <a:buFont typeface="Arial"/>
                  <a:buNone/>
                </a:pPr>
                <a:r>
                  <a:t/>
                </a:r>
                <a:endParaRPr b="1" cap="none" i="0" strike="noStrike" sz="800" u="none">
                  <a:solidFill>
                    <a:srgbClr val="211F26"/>
                  </a:solidFill>
                  <a:latin typeface="Calibri"/>
                  <a:ea typeface="Calibri"/>
                  <a:cs typeface="Calibri"/>
                  <a:sym typeface="Calibri"/>
                </a:endParaRPr>
              </a:p>
            </p:txBody>
          </p:sp>
          <p:sp>
            <p:nvSpPr>
              <p:cNvPr id="114" name="Google Shape;114;p10"/>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800"/>
                  <a:buFont typeface="Arial"/>
                  <a:buNone/>
                </a:pPr>
                <a:r>
                  <a:t/>
                </a:r>
                <a:endParaRPr b="1" cap="none" i="0" strike="noStrike" sz="800" u="none">
                  <a:solidFill>
                    <a:srgbClr val="211F26"/>
                  </a:solidFill>
                  <a:latin typeface="Calibri"/>
                  <a:ea typeface="Calibri"/>
                  <a:cs typeface="Calibri"/>
                  <a:sym typeface="Calibri"/>
                </a:endParaRPr>
              </a:p>
            </p:txBody>
          </p:sp>
          <p:sp>
            <p:nvSpPr>
              <p:cNvPr id="115" name="Google Shape;115;p10"/>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type="none" w="sm"/>
                <a:tailEnd len="sm" type="none" w="sm"/>
              </a:ln>
            </p:spPr>
            <p:txBody>
              <a:bodyPr anchor="ctr" anchorCtr="0" bIns="0" lIns="108000" numCol="1" rIns="0" spcFirstLastPara="1" tIns="0" wrap="square">
                <a:noAutofit/>
              </a:bodyPr>
              <a:lstStyle/>
              <a:p>
                <a:pPr algn="l" indent="0" lvl="0" marL="0" marR="0" rtl="0">
                  <a:lnSpc>
                    <a:spcPct val="90000"/>
                  </a:lnSpc>
                  <a:spcBef>
                    <a:spcPts val="0"/>
                  </a:spcBef>
                  <a:spcAft>
                    <a:spcPts val="0"/>
                  </a:spcAft>
                  <a:buClr>
                    <a:srgbClr val="000000"/>
                  </a:buClr>
                  <a:buSzPts val="800"/>
                  <a:buFont typeface="Arial"/>
                  <a:buNone/>
                </a:pPr>
                <a:r>
                  <a:t/>
                </a:r>
                <a:endParaRPr b="0" cap="none" i="0" strike="noStrike" sz="800" u="none">
                  <a:solidFill>
                    <a:srgbClr val="211F26"/>
                  </a:solidFill>
                  <a:latin typeface="Calibri"/>
                  <a:ea typeface="Calibri"/>
                  <a:cs typeface="Calibri"/>
                  <a:sym typeface="Calibri"/>
                </a:endParaRPr>
              </a:p>
            </p:txBody>
          </p:sp>
          <p:cxnSp>
            <p:nvCxnSpPr>
              <p:cNvPr id="116" name="Google Shape;116;p10"/>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type="none" w="sm"/>
                <a:tailEnd len="sm" type="none" w="sm"/>
              </a:ln>
            </p:spPr>
          </p:cxnSp>
          <p:cxnSp>
            <p:nvCxnSpPr>
              <p:cNvPr id="117" name="Google Shape;117;p10"/>
              <p:cNvCxnSpPr>
                <a:stCxn id="115"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type="none" w="sm"/>
                <a:tailEnd len="sm" type="none" w="sm"/>
              </a:ln>
            </p:spPr>
          </p:cxnSp>
        </p:grpSp>
        <p:sp>
          <p:nvSpPr>
            <p:cNvPr id="118" name="Google Shape;118;p10"/>
            <p:cNvSpPr/>
            <p:nvPr/>
          </p:nvSpPr>
          <p:spPr>
            <a:xfrm>
              <a:off x="-3603587" y="1729709"/>
              <a:ext cx="180000" cy="180000"/>
            </a:xfrm>
            <a:prstGeom prst="ellipse">
              <a:avLst/>
            </a:prstGeom>
            <a:solidFill>
              <a:schemeClr val="accent1"/>
            </a:solidFill>
            <a:ln>
              <a:noFill/>
            </a:ln>
          </p:spPr>
          <p:txBody>
            <a:bodyPr anchor="ctr" anchorCtr="0" bIns="0" lIns="0" numCol="1" rIns="0" spcFirstLastPara="1" tIns="0" wrap="square">
              <a:noAutofit/>
            </a:bodyPr>
            <a:lstStyle/>
            <a:p>
              <a:pPr algn="ctr" indent="0" lvl="0" marL="0" marR="0" rtl="0">
                <a:lnSpc>
                  <a:spcPct val="100000"/>
                </a:lnSpc>
                <a:spcBef>
                  <a:spcPts val="0"/>
                </a:spcBef>
                <a:spcAft>
                  <a:spcPts val="0"/>
                </a:spcAft>
                <a:buClr>
                  <a:srgbClr val="FFFFFF"/>
                </a:buClr>
                <a:buSzPts val="1000"/>
                <a:buFont typeface="Calibri"/>
                <a:buNone/>
              </a:pPr>
              <a:r>
                <a:rPr altLang="nl-NL" b="1" cap="none" i="0" lang="nl-NL" strike="noStrike" sz="1000" u="none">
                  <a:solidFill>
                    <a:srgbClr val="FFFFFF"/>
                  </a:solidFill>
                  <a:latin typeface="Calibri"/>
                  <a:ea typeface="Calibri"/>
                  <a:cs typeface="Calibri"/>
                  <a:sym typeface="Calibri"/>
                </a:rPr>
                <a:t>2</a:t>
              </a:r>
              <a:endParaRPr b="0" cap="none" i="0" strike="noStrike" sz="1400" u="none">
                <a:solidFill>
                  <a:srgbClr val="000000"/>
                </a:solidFill>
                <a:latin typeface="Arial"/>
                <a:ea typeface="Arial"/>
                <a:cs typeface="Arial"/>
                <a:sym typeface="Arial"/>
              </a:endParaRPr>
            </a:p>
          </p:txBody>
        </p:sp>
        <p:sp>
          <p:nvSpPr>
            <p:cNvPr id="119" name="Google Shape;119;p10"/>
            <p:cNvSpPr/>
            <p:nvPr/>
          </p:nvSpPr>
          <p:spPr>
            <a:xfrm>
              <a:off x="-3319415" y="1729710"/>
              <a:ext cx="2944682" cy="326338"/>
            </a:xfrm>
            <a:prstGeom prst="rect">
              <a:avLst/>
            </a:prstGeom>
            <a:noFill/>
            <a:ln>
              <a:noFill/>
            </a:ln>
          </p:spPr>
          <p:txBody>
            <a:bodyPr anchor="t" anchorCtr="0" bIns="0" lIns="0" numCol="1" rIns="0" spcFirstLastPara="1" tIns="0" wrap="square">
              <a:noAutofit/>
            </a:bodyPr>
            <a:lstStyle/>
            <a:p>
              <a:pPr algn="l" indent="0" lvl="0" marL="0" marR="0" rtl="0">
                <a:lnSpc>
                  <a:spcPct val="90000"/>
                </a:lnSpc>
                <a:spcBef>
                  <a:spcPts val="0"/>
                </a:spcBef>
                <a:spcAft>
                  <a:spcPts val="0"/>
                </a:spcAft>
                <a:buClr>
                  <a:srgbClr val="000000"/>
                </a:buClr>
                <a:buSzPts val="1200"/>
                <a:buFont typeface="Calibri"/>
                <a:buNone/>
              </a:pPr>
              <a:r>
                <a:rPr altLang="nl-NL" b="0" cap="none" i="0" lang="nl-NL" strike="noStrike" sz="1200" u="none">
                  <a:solidFill>
                    <a:srgbClr val="000000"/>
                  </a:solidFill>
                  <a:latin typeface="Calibri"/>
                  <a:ea typeface="Calibri"/>
                  <a:cs typeface="Calibri"/>
                  <a:sym typeface="Calibri"/>
                </a:rPr>
                <a:t>Selecteer de gewenste afbeelding</a:t>
              </a:r>
              <a:br>
                <a:rPr altLang="nl-NL" b="0" cap="none" i="0" lang="nl-NL" strike="noStrike" sz="1200" u="none">
                  <a:solidFill>
                    <a:srgbClr val="000000"/>
                  </a:solidFill>
                  <a:latin typeface="Calibri"/>
                  <a:ea typeface="Calibri"/>
                  <a:cs typeface="Calibri"/>
                  <a:sym typeface="Calibri"/>
                </a:rPr>
              </a:br>
              <a:r>
                <a:rPr altLang="nl-NL" b="0" cap="none" i="0" lang="nl-NL" strike="noStrike" sz="1200" u="none">
                  <a:solidFill>
                    <a:srgbClr val="000000"/>
                  </a:solidFill>
                  <a:latin typeface="Calibri"/>
                  <a:ea typeface="Calibri"/>
                  <a:cs typeface="Calibri"/>
                  <a:sym typeface="Calibri"/>
                </a:rPr>
                <a:t>en klik op </a:t>
              </a:r>
              <a:r>
                <a:rPr altLang="nl-NL" b="1" cap="none" i="0" lang="nl-NL" strike="noStrike" sz="1200" u="none">
                  <a:solidFill>
                    <a:srgbClr val="000000"/>
                  </a:solidFill>
                  <a:latin typeface="Calibri"/>
                  <a:ea typeface="Calibri"/>
                  <a:cs typeface="Calibri"/>
                  <a:sym typeface="Calibri"/>
                </a:rPr>
                <a:t>‘Invoegen’</a:t>
              </a:r>
              <a:r>
                <a:rPr altLang="nl-NL" b="0" cap="none" i="0" lang="nl-NL" strike="noStrike" sz="1200" u="none">
                  <a:solidFill>
                    <a:srgbClr val="000000"/>
                  </a:solidFill>
                  <a:latin typeface="Calibri"/>
                  <a:ea typeface="Calibri"/>
                  <a:cs typeface="Calibri"/>
                  <a:sym typeface="Calibri"/>
                </a:rPr>
                <a:t>.</a:t>
              </a:r>
              <a:endParaRPr b="0" cap="none" i="0" strike="noStrike" sz="1400" u="none">
                <a:solidFill>
                  <a:srgbClr val="000000"/>
                </a:solidFill>
                <a:latin typeface="Arial"/>
                <a:ea typeface="Arial"/>
                <a:cs typeface="Arial"/>
                <a:sym typeface="Arial"/>
              </a:endParaRPr>
            </a:p>
          </p:txBody>
        </p:sp>
        <p:grpSp>
          <p:nvGrpSpPr>
            <p:cNvPr id="120" name="Google Shape;120;p10"/>
            <p:cNvGrpSpPr/>
            <p:nvPr/>
          </p:nvGrpSpPr>
          <p:grpSpPr>
            <a:xfrm>
              <a:off x="-3311319" y="2164285"/>
              <a:ext cx="825500" cy="209550"/>
              <a:chOff x="13504624" y="2482850"/>
              <a:chExt cx="825500" cy="209550"/>
            </a:xfrm>
          </p:grpSpPr>
          <p:sp>
            <p:nvSpPr>
              <p:cNvPr id="121" name="Google Shape;121;p10"/>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type="none" w="sm"/>
                <a:tailEnd len="sm" type="none" w="sm"/>
              </a:ln>
            </p:spPr>
            <p:txBody>
              <a:bodyPr anchor="ctr" anchorCtr="0" bIns="0" lIns="108000" numCol="1" rIns="0" spcFirstLastPara="1" tIns="0" wrap="square">
                <a:noAutofit/>
              </a:bodyPr>
              <a:lstStyle/>
              <a:p>
                <a:pPr algn="l" indent="0" lvl="0" marL="0" marR="0" rtl="0">
                  <a:lnSpc>
                    <a:spcPct val="90000"/>
                  </a:lnSpc>
                  <a:spcBef>
                    <a:spcPts val="0"/>
                  </a:spcBef>
                  <a:spcAft>
                    <a:spcPts val="0"/>
                  </a:spcAft>
                  <a:buClr>
                    <a:srgbClr val="000000"/>
                  </a:buClr>
                  <a:buSzPts val="900"/>
                  <a:buFont typeface="Arial"/>
                  <a:buNone/>
                </a:pPr>
                <a:r>
                  <a:rPr altLang="nl-NL" b="0" cap="none" i="0" lang="nl-NL" strike="noStrike" sz="900" u="none">
                    <a:solidFill>
                      <a:srgbClr val="211F26"/>
                    </a:solidFill>
                    <a:latin typeface="Calibri"/>
                    <a:ea typeface="Calibri"/>
                    <a:cs typeface="Calibri"/>
                    <a:sym typeface="Calibri"/>
                  </a:rPr>
                  <a:t>Invoegen</a:t>
                </a:r>
                <a:endParaRPr b="0" cap="none" i="0" strike="noStrike" sz="1400" u="none">
                  <a:solidFill>
                    <a:srgbClr val="000000"/>
                  </a:solidFill>
                  <a:latin typeface="Arial"/>
                  <a:ea typeface="Arial"/>
                  <a:cs typeface="Arial"/>
                  <a:sym typeface="Arial"/>
                </a:endParaRPr>
              </a:p>
            </p:txBody>
          </p:sp>
          <p:cxnSp>
            <p:nvCxnSpPr>
              <p:cNvPr id="122" name="Google Shape;122;p10"/>
              <p:cNvCxnSpPr/>
              <p:nvPr/>
            </p:nvCxnSpPr>
            <p:spPr>
              <a:xfrm>
                <a:off x="14155269" y="2515250"/>
                <a:ext cx="0" cy="142717"/>
              </a:xfrm>
              <a:prstGeom prst="straightConnector1">
                <a:avLst/>
              </a:prstGeom>
              <a:noFill/>
              <a:ln cap="flat" cmpd="sng" w="9525">
                <a:solidFill>
                  <a:srgbClr val="44546A"/>
                </a:solidFill>
                <a:prstDash val="solid"/>
                <a:round/>
                <a:headEnd len="sm" type="none" w="sm"/>
                <a:tailEnd len="sm" type="none" w="sm"/>
              </a:ln>
            </p:spPr>
          </p:cxnSp>
          <p:sp>
            <p:nvSpPr>
              <p:cNvPr id="123" name="Google Shape;123;p10"/>
              <p:cNvSpPr/>
              <p:nvPr/>
            </p:nvSpPr>
            <p:spPr>
              <a:xfrm rot="10800000">
                <a:off x="14196089" y="2566904"/>
                <a:ext cx="86866" cy="51147"/>
              </a:xfrm>
              <a:prstGeom prst="triangle">
                <a:avLst>
                  <a:gd fmla="val 50000" name="adj"/>
                </a:avLst>
              </a:prstGeom>
              <a:solidFill>
                <a:srgbClr val="000000"/>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900"/>
                  <a:buFont typeface="Arial"/>
                  <a:buNone/>
                </a:pPr>
                <a:r>
                  <a:t/>
                </a:r>
                <a:endParaRPr b="1" cap="none" i="0" strike="noStrike" sz="900" u="none">
                  <a:solidFill>
                    <a:srgbClr val="211F26"/>
                  </a:solidFill>
                  <a:latin typeface="Calibri"/>
                  <a:ea typeface="Calibri"/>
                  <a:cs typeface="Calibri"/>
                  <a:sym typeface="Calibri"/>
                </a:endParaRPr>
              </a:p>
            </p:txBody>
          </p:sp>
        </p:grpSp>
        <p:sp>
          <p:nvSpPr>
            <p:cNvPr id="124" name="Google Shape;124;p10"/>
            <p:cNvSpPr/>
            <p:nvPr/>
          </p:nvSpPr>
          <p:spPr>
            <a:xfrm>
              <a:off x="-3603587" y="2553359"/>
              <a:ext cx="180000" cy="180000"/>
            </a:xfrm>
            <a:prstGeom prst="ellipse">
              <a:avLst/>
            </a:prstGeom>
            <a:solidFill>
              <a:schemeClr val="accent1"/>
            </a:solidFill>
            <a:ln>
              <a:noFill/>
            </a:ln>
          </p:spPr>
          <p:txBody>
            <a:bodyPr anchor="ctr" anchorCtr="0" bIns="0" lIns="0" numCol="1" rIns="0" spcFirstLastPara="1" tIns="0" wrap="square">
              <a:noAutofit/>
            </a:bodyPr>
            <a:lstStyle/>
            <a:p>
              <a:pPr algn="ctr" indent="0" lvl="0" marL="0" marR="0" rtl="0">
                <a:lnSpc>
                  <a:spcPct val="100000"/>
                </a:lnSpc>
                <a:spcBef>
                  <a:spcPts val="0"/>
                </a:spcBef>
                <a:spcAft>
                  <a:spcPts val="0"/>
                </a:spcAft>
                <a:buClr>
                  <a:srgbClr val="FFFFFF"/>
                </a:buClr>
                <a:buSzPts val="1000"/>
                <a:buFont typeface="Calibri"/>
                <a:buNone/>
              </a:pPr>
              <a:r>
                <a:rPr altLang="nl-NL" b="1" cap="none" i="0" lang="nl-NL" strike="noStrike" sz="1000" u="none">
                  <a:solidFill>
                    <a:srgbClr val="FFFFFF"/>
                  </a:solidFill>
                  <a:latin typeface="Calibri"/>
                  <a:ea typeface="Calibri"/>
                  <a:cs typeface="Calibri"/>
                  <a:sym typeface="Calibri"/>
                </a:rPr>
                <a:t>3</a:t>
              </a:r>
              <a:endParaRPr b="0" cap="none" i="0" strike="noStrike" sz="1400" u="none">
                <a:solidFill>
                  <a:srgbClr val="000000"/>
                </a:solidFill>
                <a:latin typeface="Arial"/>
                <a:ea typeface="Arial"/>
                <a:cs typeface="Arial"/>
                <a:sym typeface="Arial"/>
              </a:endParaRPr>
            </a:p>
          </p:txBody>
        </p:sp>
        <p:sp>
          <p:nvSpPr>
            <p:cNvPr id="125" name="Google Shape;125;p10"/>
            <p:cNvSpPr/>
            <p:nvPr/>
          </p:nvSpPr>
          <p:spPr>
            <a:xfrm>
              <a:off x="-3319415" y="2553360"/>
              <a:ext cx="2944682" cy="979796"/>
            </a:xfrm>
            <a:prstGeom prst="rect">
              <a:avLst/>
            </a:prstGeom>
            <a:noFill/>
            <a:ln>
              <a:noFill/>
            </a:ln>
          </p:spPr>
          <p:txBody>
            <a:bodyPr anchor="t" anchorCtr="0" bIns="0" lIns="0" numCol="1" rIns="0" spcFirstLastPara="1" tIns="0" wrap="square">
              <a:noAutofit/>
            </a:bodyPr>
            <a:lstStyle/>
            <a:p>
              <a:pPr algn="l" indent="0" lvl="0" marL="0" marR="0" rtl="0">
                <a:lnSpc>
                  <a:spcPct val="90000"/>
                </a:lnSpc>
                <a:spcBef>
                  <a:spcPts val="0"/>
                </a:spcBef>
                <a:spcAft>
                  <a:spcPts val="0"/>
                </a:spcAft>
                <a:buClr>
                  <a:srgbClr val="000000"/>
                </a:buClr>
                <a:buSzPts val="1200"/>
                <a:buFont typeface="Calibri"/>
                <a:buNone/>
              </a:pPr>
              <a:r>
                <a:rPr altLang="nl-NL" b="0" cap="none" i="0" lang="nl-NL" strike="noStrike" sz="1200" u="none">
                  <a:solidFill>
                    <a:srgbClr val="000000"/>
                  </a:solidFill>
                  <a:latin typeface="Calibri"/>
                  <a:ea typeface="Calibri"/>
                  <a:cs typeface="Calibri"/>
                  <a:sym typeface="Calibri"/>
                </a:rPr>
                <a:t>Om de afbeelding te schalen of bij te snijden, ga naar de tab </a:t>
              </a:r>
              <a:r>
                <a:rPr altLang="nl-NL" b="1" cap="none" i="0" lang="nl-NL" strike="noStrike" sz="1200" u="none">
                  <a:solidFill>
                    <a:srgbClr val="000000"/>
                  </a:solidFill>
                  <a:latin typeface="Calibri"/>
                  <a:ea typeface="Calibri"/>
                  <a:cs typeface="Calibri"/>
                  <a:sym typeface="Calibri"/>
                </a:rPr>
                <a:t>‘Hulpmiddelen voor afbeeldingen - Opmaak’</a:t>
              </a:r>
              <a:r>
                <a:rPr altLang="nl-NL" b="0" cap="none" i="0" lang="nl-NL" strike="noStrike" sz="1200" u="none">
                  <a:solidFill>
                    <a:srgbClr val="000000"/>
                  </a:solidFill>
                  <a:latin typeface="Calibri"/>
                  <a:ea typeface="Calibri"/>
                  <a:cs typeface="Calibri"/>
                  <a:sym typeface="Calibri"/>
                </a:rPr>
                <a:t> en klik op de knop </a:t>
              </a:r>
              <a:r>
                <a:rPr altLang="nl-NL" b="1" cap="none" i="0" lang="nl-NL" strike="noStrike" sz="1200" u="none">
                  <a:solidFill>
                    <a:srgbClr val="000000"/>
                  </a:solidFill>
                  <a:latin typeface="Calibri"/>
                  <a:ea typeface="Calibri"/>
                  <a:cs typeface="Calibri"/>
                  <a:sym typeface="Calibri"/>
                </a:rPr>
                <a:t>‘Bijsnijden’</a:t>
              </a:r>
              <a:r>
                <a:rPr altLang="nl-NL" b="0" cap="none" i="0" lang="nl-NL" strike="noStrike" sz="1200" u="none">
                  <a:solidFill>
                    <a:srgbClr val="000000"/>
                  </a:solidFill>
                  <a:latin typeface="Calibri"/>
                  <a:ea typeface="Calibri"/>
                  <a:cs typeface="Calibri"/>
                  <a:sym typeface="Calibri"/>
                </a:rPr>
                <a:t>. Schaal met de bolletjes de afbeelding en met de hoekjes het afbeeldingskader.</a:t>
              </a:r>
              <a:endParaRPr b="0" cap="none" i="0" strike="noStrike" sz="1400" u="none">
                <a:solidFill>
                  <a:srgbClr val="000000"/>
                </a:solidFill>
                <a:latin typeface="Arial"/>
                <a:ea typeface="Arial"/>
                <a:cs typeface="Arial"/>
                <a:sym typeface="Arial"/>
              </a:endParaRPr>
            </a:p>
          </p:txBody>
        </p:sp>
        <p:grpSp>
          <p:nvGrpSpPr>
            <p:cNvPr id="126" name="Google Shape;126;p10"/>
            <p:cNvGrpSpPr/>
            <p:nvPr/>
          </p:nvGrpSpPr>
          <p:grpSpPr>
            <a:xfrm>
              <a:off x="-3408294" y="3643742"/>
              <a:ext cx="622283" cy="612920"/>
              <a:chOff x="12617641" y="3403239"/>
              <a:chExt cx="752963" cy="741634"/>
            </a:xfrm>
          </p:grpSpPr>
          <p:grpSp>
            <p:nvGrpSpPr>
              <p:cNvPr id="127" name="Google Shape;127;p10"/>
              <p:cNvGrpSpPr/>
              <p:nvPr/>
            </p:nvGrpSpPr>
            <p:grpSpPr>
              <a:xfrm>
                <a:off x="12771530" y="3403239"/>
                <a:ext cx="467176" cy="448491"/>
                <a:chOff x="12782157" y="3403239"/>
                <a:chExt cx="467176" cy="448491"/>
              </a:xfrm>
            </p:grpSpPr>
            <p:grpSp>
              <p:nvGrpSpPr>
                <p:cNvPr id="128" name="Google Shape;128;p10"/>
                <p:cNvGrpSpPr/>
                <p:nvPr/>
              </p:nvGrpSpPr>
              <p:grpSpPr>
                <a:xfrm>
                  <a:off x="12782157" y="3403239"/>
                  <a:ext cx="412976" cy="396132"/>
                  <a:chOff x="13554906" y="3320109"/>
                  <a:chExt cx="443917" cy="425811"/>
                </a:xfrm>
              </p:grpSpPr>
              <p:grpSp>
                <p:nvGrpSpPr>
                  <p:cNvPr id="129" name="Google Shape;129;p10"/>
                  <p:cNvGrpSpPr/>
                  <p:nvPr/>
                </p:nvGrpSpPr>
                <p:grpSpPr>
                  <a:xfrm>
                    <a:off x="13554906" y="3320109"/>
                    <a:ext cx="443917" cy="425811"/>
                    <a:chOff x="12909684" y="1276143"/>
                    <a:chExt cx="443917" cy="425811"/>
                  </a:xfrm>
                </p:grpSpPr>
                <p:sp>
                  <p:nvSpPr>
                    <p:cNvPr id="130" name="Google Shape;130;p10"/>
                    <p:cNvSpPr/>
                    <p:nvPr/>
                  </p:nvSpPr>
                  <p:spPr>
                    <a:xfrm>
                      <a:off x="12909689" y="1276143"/>
                      <a:ext cx="443912" cy="425811"/>
                    </a:xfrm>
                    <a:prstGeom prst="rect">
                      <a:avLst/>
                    </a:prstGeom>
                    <a:noFill/>
                    <a:ln cap="flat" cmpd="sng" w="12700">
                      <a:solidFill>
                        <a:srgbClr val="818181"/>
                      </a:solidFill>
                      <a:prstDash val="dash"/>
                      <a:miter lim="800000"/>
                      <a:headEnd len="sm" type="none" w="sm"/>
                      <a:tailEnd len="sm" type="none" w="sm"/>
                    </a:ln>
                  </p:spPr>
                  <p:txBody>
                    <a:bodyPr anchor="ctr" anchorCtr="0" bIns="0" lIns="108000" numCol="1" rIns="0" spcFirstLastPara="1" tIns="0" wrap="square">
                      <a:noAutofit/>
                    </a:bodyPr>
                    <a:lstStyle/>
                    <a:p>
                      <a:pPr algn="l" indent="0" lvl="0" marL="0" marR="0" rtl="0">
                        <a:lnSpc>
                          <a:spcPct val="90000"/>
                        </a:lnSpc>
                        <a:spcBef>
                          <a:spcPts val="0"/>
                        </a:spcBef>
                        <a:spcAft>
                          <a:spcPts val="0"/>
                        </a:spcAft>
                        <a:buClr>
                          <a:srgbClr val="000000"/>
                        </a:buClr>
                        <a:buSzPts val="800"/>
                        <a:buFont typeface="Arial"/>
                        <a:buNone/>
                      </a:pPr>
                      <a:r>
                        <a:t/>
                      </a:r>
                      <a:endParaRPr b="0" cap="none" i="0" strike="noStrike" sz="800" u="none">
                        <a:solidFill>
                          <a:srgbClr val="211F26"/>
                        </a:solidFill>
                        <a:latin typeface="Calibri"/>
                        <a:ea typeface="Calibri"/>
                        <a:cs typeface="Calibri"/>
                        <a:sym typeface="Calibri"/>
                      </a:endParaRPr>
                    </a:p>
                  </p:txBody>
                </p:sp>
                <p:sp>
                  <p:nvSpPr>
                    <p:cNvPr id="131" name="Google Shape;131;p10"/>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type="none" w="sm"/>
                      <a:tailEnd len="sm" type="none" w="sm"/>
                    </a:ln>
                  </p:spPr>
                  <p:txBody>
                    <a:bodyPr anchor="ctr" anchorCtr="0" bIns="0" lIns="108000" numCol="1" rIns="0" spcFirstLastPara="1" tIns="0" wrap="square">
                      <a:noAutofit/>
                    </a:bodyPr>
                    <a:lstStyle/>
                    <a:p>
                      <a:pPr algn="l" indent="0" lvl="0" marL="0" marR="0" rtl="0">
                        <a:lnSpc>
                          <a:spcPct val="90000"/>
                        </a:lnSpc>
                        <a:spcBef>
                          <a:spcPts val="0"/>
                        </a:spcBef>
                        <a:spcAft>
                          <a:spcPts val="0"/>
                        </a:spcAft>
                        <a:buClr>
                          <a:srgbClr val="000000"/>
                        </a:buClr>
                        <a:buSzPts val="800"/>
                        <a:buFont typeface="Arial"/>
                        <a:buNone/>
                      </a:pPr>
                      <a:r>
                        <a:t/>
                      </a:r>
                      <a:endParaRPr b="0" cap="none" i="0" strike="noStrike" sz="800" u="none">
                        <a:solidFill>
                          <a:srgbClr val="211F26"/>
                        </a:solidFill>
                        <a:latin typeface="Calibri"/>
                        <a:ea typeface="Calibri"/>
                        <a:cs typeface="Calibri"/>
                        <a:sym typeface="Calibri"/>
                      </a:endParaRPr>
                    </a:p>
                  </p:txBody>
                </p:sp>
                <p:sp>
                  <p:nvSpPr>
                    <p:cNvPr id="132" name="Google Shape;132;p10"/>
                    <p:cNvSpPr/>
                    <p:nvPr/>
                  </p:nvSpPr>
                  <p:spPr>
                    <a:xfrm>
                      <a:off x="13069071" y="1308711"/>
                      <a:ext cx="72188" cy="72188"/>
                    </a:xfrm>
                    <a:prstGeom prst="ellipse">
                      <a:avLst/>
                    </a:prstGeom>
                    <a:solidFill>
                      <a:srgbClr val="ECC679"/>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000"/>
                        <a:buFont typeface="Arial"/>
                        <a:buNone/>
                      </a:pPr>
                      <a:r>
                        <a:t/>
                      </a:r>
                      <a:endParaRPr b="1" cap="none" i="0" strike="noStrike" sz="1000" u="none">
                        <a:solidFill>
                          <a:srgbClr val="211F26"/>
                        </a:solidFill>
                        <a:latin typeface="Calibri"/>
                        <a:ea typeface="Calibri"/>
                        <a:cs typeface="Calibri"/>
                        <a:sym typeface="Calibri"/>
                      </a:endParaRPr>
                    </a:p>
                  </p:txBody>
                </p:sp>
              </p:grpSp>
              <p:pic>
                <p:nvPicPr>
                  <p:cNvPr id="133" name="Google Shape;133;p10"/>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134" name="Google Shape;134;p10"/>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135" name="Google Shape;135;p10"/>
                <p:cNvGrpSpPr/>
                <p:nvPr/>
              </p:nvGrpSpPr>
              <p:grpSpPr>
                <a:xfrm>
                  <a:off x="13103513" y="3705268"/>
                  <a:ext cx="145820" cy="146462"/>
                  <a:chOff x="13096169" y="3602278"/>
                  <a:chExt cx="145820" cy="146462"/>
                </a:xfrm>
              </p:grpSpPr>
              <p:sp>
                <p:nvSpPr>
                  <p:cNvPr id="136" name="Google Shape;136;p10"/>
                  <p:cNvSpPr/>
                  <p:nvPr/>
                </p:nvSpPr>
                <p:spPr>
                  <a:xfrm>
                    <a:off x="13096169" y="3602278"/>
                    <a:ext cx="145820" cy="28388"/>
                  </a:xfrm>
                  <a:prstGeom prst="rect">
                    <a:avLst/>
                  </a:prstGeom>
                  <a:solidFill>
                    <a:srgbClr val="818181"/>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000"/>
                      <a:buFont typeface="Arial"/>
                      <a:buNone/>
                    </a:pPr>
                    <a:r>
                      <a:t/>
                    </a:r>
                    <a:endParaRPr b="1" cap="none" i="0" strike="noStrike" sz="1000" u="none">
                      <a:solidFill>
                        <a:srgbClr val="211F26"/>
                      </a:solidFill>
                      <a:latin typeface="Calibri"/>
                      <a:ea typeface="Calibri"/>
                      <a:cs typeface="Calibri"/>
                      <a:sym typeface="Calibri"/>
                    </a:endParaRPr>
                  </a:p>
                </p:txBody>
              </p:sp>
              <p:sp>
                <p:nvSpPr>
                  <p:cNvPr id="137" name="Google Shape;137;p10"/>
                  <p:cNvSpPr/>
                  <p:nvPr/>
                </p:nvSpPr>
                <p:spPr>
                  <a:xfrm rot="5400000">
                    <a:off x="13037453" y="3661636"/>
                    <a:ext cx="145820" cy="28388"/>
                  </a:xfrm>
                  <a:prstGeom prst="rect">
                    <a:avLst/>
                  </a:prstGeom>
                  <a:solidFill>
                    <a:srgbClr val="818181"/>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000"/>
                      <a:buFont typeface="Arial"/>
                      <a:buNone/>
                    </a:pPr>
                    <a:r>
                      <a:t/>
                    </a:r>
                    <a:endParaRPr b="1" cap="none" i="0" strike="noStrike" sz="1000" u="none">
                      <a:solidFill>
                        <a:srgbClr val="211F26"/>
                      </a:solidFill>
                      <a:latin typeface="Calibri"/>
                      <a:ea typeface="Calibri"/>
                      <a:cs typeface="Calibri"/>
                      <a:sym typeface="Calibri"/>
                    </a:endParaRPr>
                  </a:p>
                </p:txBody>
              </p:sp>
            </p:grpSp>
            <p:grpSp>
              <p:nvGrpSpPr>
                <p:cNvPr id="138" name="Google Shape;138;p10"/>
                <p:cNvGrpSpPr/>
                <p:nvPr/>
              </p:nvGrpSpPr>
              <p:grpSpPr>
                <a:xfrm rot="10800000">
                  <a:off x="13061402" y="3665637"/>
                  <a:ext cx="145820" cy="146462"/>
                  <a:chOff x="13096169" y="3602278"/>
                  <a:chExt cx="145820" cy="146462"/>
                </a:xfrm>
              </p:grpSpPr>
              <p:sp>
                <p:nvSpPr>
                  <p:cNvPr id="139" name="Google Shape;139;p10"/>
                  <p:cNvSpPr/>
                  <p:nvPr/>
                </p:nvSpPr>
                <p:spPr>
                  <a:xfrm>
                    <a:off x="13096169" y="3602278"/>
                    <a:ext cx="145820" cy="28388"/>
                  </a:xfrm>
                  <a:prstGeom prst="rect">
                    <a:avLst/>
                  </a:prstGeom>
                  <a:solidFill>
                    <a:srgbClr val="818181"/>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000"/>
                      <a:buFont typeface="Arial"/>
                      <a:buNone/>
                    </a:pPr>
                    <a:r>
                      <a:t/>
                    </a:r>
                    <a:endParaRPr b="1" cap="none" i="0" strike="noStrike" sz="1000" u="none">
                      <a:solidFill>
                        <a:srgbClr val="211F26"/>
                      </a:solidFill>
                      <a:latin typeface="Calibri"/>
                      <a:ea typeface="Calibri"/>
                      <a:cs typeface="Calibri"/>
                      <a:sym typeface="Calibri"/>
                    </a:endParaRPr>
                  </a:p>
                </p:txBody>
              </p:sp>
              <p:sp>
                <p:nvSpPr>
                  <p:cNvPr id="140" name="Google Shape;140;p10"/>
                  <p:cNvSpPr/>
                  <p:nvPr/>
                </p:nvSpPr>
                <p:spPr>
                  <a:xfrm rot="5400000">
                    <a:off x="13037453" y="3661636"/>
                    <a:ext cx="145820" cy="28388"/>
                  </a:xfrm>
                  <a:prstGeom prst="rect">
                    <a:avLst/>
                  </a:prstGeom>
                  <a:solidFill>
                    <a:srgbClr val="818181"/>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000"/>
                      <a:buFont typeface="Arial"/>
                      <a:buNone/>
                    </a:pPr>
                    <a:r>
                      <a:t/>
                    </a:r>
                    <a:endParaRPr b="1" cap="none" i="0" strike="noStrike" sz="1000" u="none">
                      <a:solidFill>
                        <a:srgbClr val="211F26"/>
                      </a:solidFill>
                      <a:latin typeface="Calibri"/>
                      <a:ea typeface="Calibri"/>
                      <a:cs typeface="Calibri"/>
                      <a:sym typeface="Calibri"/>
                    </a:endParaRPr>
                  </a:p>
                </p:txBody>
              </p:sp>
            </p:grpSp>
          </p:grpSp>
          <p:sp>
            <p:nvSpPr>
              <p:cNvPr id="141" name="Google Shape;141;p10"/>
              <p:cNvSpPr/>
              <p:nvPr/>
            </p:nvSpPr>
            <p:spPr>
              <a:xfrm>
                <a:off x="12617641" y="3889890"/>
                <a:ext cx="752963" cy="161170"/>
              </a:xfrm>
              <a:prstGeom prst="rect">
                <a:avLst/>
              </a:prstGeom>
              <a:noFill/>
              <a:ln>
                <a:noFill/>
              </a:ln>
            </p:spPr>
            <p:txBody>
              <a:bodyPr anchor="ctr" anchorCtr="0" bIns="0" lIns="0" numCol="1" rIns="0" spcFirstLastPara="1" tIns="0" wrap="square">
                <a:noAutofit/>
              </a:bodyPr>
              <a:lstStyle/>
              <a:p>
                <a:pPr algn="ctr" indent="0" lvl="0" marL="0" marR="0" rtl="0">
                  <a:lnSpc>
                    <a:spcPct val="90000"/>
                  </a:lnSpc>
                  <a:spcBef>
                    <a:spcPts val="0"/>
                  </a:spcBef>
                  <a:spcAft>
                    <a:spcPts val="0"/>
                  </a:spcAft>
                  <a:buClr>
                    <a:srgbClr val="000000"/>
                  </a:buClr>
                  <a:buSzPts val="900"/>
                  <a:buFont typeface="Arial"/>
                  <a:buNone/>
                </a:pPr>
                <a:r>
                  <a:rPr altLang="nl-NL" b="0" cap="none" i="0" lang="nl-NL" strike="noStrike" sz="900" u="none">
                    <a:solidFill>
                      <a:srgbClr val="211F26"/>
                    </a:solidFill>
                    <a:latin typeface="Calibri"/>
                    <a:ea typeface="Calibri"/>
                    <a:cs typeface="Calibri"/>
                    <a:sym typeface="Calibri"/>
                  </a:rPr>
                  <a:t>Bijsnijden</a:t>
                </a:r>
                <a:endParaRPr b="0" cap="none" i="0" strike="noStrike" sz="1400" u="none">
                  <a:solidFill>
                    <a:srgbClr val="000000"/>
                  </a:solidFill>
                  <a:latin typeface="Arial"/>
                  <a:ea typeface="Arial"/>
                  <a:cs typeface="Arial"/>
                  <a:sym typeface="Arial"/>
                </a:endParaRPr>
              </a:p>
            </p:txBody>
          </p:sp>
          <p:sp>
            <p:nvSpPr>
              <p:cNvPr id="142" name="Google Shape;142;p10"/>
              <p:cNvSpPr/>
              <p:nvPr/>
            </p:nvSpPr>
            <p:spPr>
              <a:xfrm rot="10800000">
                <a:off x="12950688" y="4093726"/>
                <a:ext cx="86866" cy="51147"/>
              </a:xfrm>
              <a:prstGeom prst="triangle">
                <a:avLst>
                  <a:gd fmla="val 50000" name="adj"/>
                </a:avLst>
              </a:prstGeom>
              <a:solidFill>
                <a:srgbClr val="818181"/>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000"/>
                  <a:buFont typeface="Arial"/>
                  <a:buNone/>
                </a:pPr>
                <a:r>
                  <a:t/>
                </a:r>
                <a:endParaRPr b="1" cap="none" i="0" strike="noStrike" sz="1000" u="none">
                  <a:solidFill>
                    <a:srgbClr val="211F26"/>
                  </a:solidFill>
                  <a:latin typeface="Calibri"/>
                  <a:ea typeface="Calibri"/>
                  <a:cs typeface="Calibri"/>
                  <a:sym typeface="Calibri"/>
                </a:endParaRPr>
              </a:p>
            </p:txBody>
          </p:sp>
        </p:grpSp>
        <p:grpSp>
          <p:nvGrpSpPr>
            <p:cNvPr id="143" name="Google Shape;143;p10"/>
            <p:cNvGrpSpPr/>
            <p:nvPr/>
          </p:nvGrpSpPr>
          <p:grpSpPr>
            <a:xfrm>
              <a:off x="-376736" y="4271597"/>
              <a:ext cx="283685" cy="283685"/>
              <a:chOff x="-510741" y="5913713"/>
              <a:chExt cx="267555" cy="267555"/>
            </a:xfrm>
          </p:grpSpPr>
          <p:sp>
            <p:nvSpPr>
              <p:cNvPr id="144" name="Google Shape;144;p10"/>
              <p:cNvSpPr/>
              <p:nvPr/>
            </p:nvSpPr>
            <p:spPr>
              <a:xfrm>
                <a:off x="-491853" y="5932072"/>
                <a:ext cx="230835" cy="230835"/>
              </a:xfrm>
              <a:prstGeom prst="ellipse">
                <a:avLst/>
              </a:prstGeom>
              <a:solidFill>
                <a:srgbClr val="211F26"/>
              </a:solidFill>
              <a:ln>
                <a:noFill/>
              </a:ln>
            </p:spPr>
            <p:txBody>
              <a:bodyPr anchor="ctr" anchorCtr="0" bIns="180000" lIns="180000" numCol="1" rIns="180000" spcFirstLastPara="1" tIns="180000" wrap="square">
                <a:noAutofit/>
              </a:bodyPr>
              <a:lstStyle/>
              <a:p>
                <a:pPr algn="ctr" indent="0" lvl="0" marL="0" marR="0" rtl="0">
                  <a:lnSpc>
                    <a:spcPct val="90000"/>
                  </a:lnSpc>
                  <a:spcBef>
                    <a:spcPts val="0"/>
                  </a:spcBef>
                  <a:spcAft>
                    <a:spcPts val="0"/>
                  </a:spcAft>
                  <a:buClr>
                    <a:srgbClr val="000000"/>
                  </a:buClr>
                  <a:buSzPts val="1600"/>
                  <a:buFont typeface="Arial"/>
                  <a:buNone/>
                </a:pPr>
                <a:r>
                  <a:t/>
                </a:r>
                <a:endParaRPr b="0" cap="none" i="0" strike="noStrike" sz="1600" u="none">
                  <a:solidFill>
                    <a:schemeClr val="lt1"/>
                  </a:solidFill>
                  <a:latin typeface="Calibri"/>
                  <a:ea typeface="Calibri"/>
                  <a:cs typeface="Calibri"/>
                  <a:sym typeface="Calibri"/>
                </a:endParaRPr>
              </a:p>
            </p:txBody>
          </p:sp>
          <p:sp>
            <p:nvSpPr>
              <p:cNvPr descr="Informatie" id="145" name="Google Shape;145;p10"/>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2000"/>
                  <a:buFont typeface="Arial"/>
                  <a:buNone/>
                </a:pPr>
                <a:r>
                  <a:t/>
                </a:r>
                <a:endParaRPr b="0" cap="none" i="0" strike="noStrike" sz="2000" u="none">
                  <a:solidFill>
                    <a:srgbClr val="211F26"/>
                  </a:solidFill>
                  <a:latin typeface="Calibri"/>
                  <a:ea typeface="Calibri"/>
                  <a:cs typeface="Calibri"/>
                  <a:sym typeface="Calibri"/>
                </a:endParaRPr>
              </a:p>
            </p:txBody>
          </p:sp>
        </p:grpSp>
      </p:gr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delay="0" evt="onBegin">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250"/>
                                        <p:tgtEl>
                                          <p:spTgt spid="101"/>
                                        </p:tgtEl>
                                      </p:cBhvr>
                                    </p:animEffect>
                                  </p:childTnLst>
                                </p:cTn>
                              </p:par>
                              <p:par>
                                <p:cTn fill="hold" nodeType="withEffect" presetClass="entr" presetID="10" presetSubtype="0">
                                  <p:stCondLst>
                                    <p:cond delay="250"/>
                                  </p:stCondLst>
                                  <p:childTnLst>
                                    <p:set>
                                      <p:cBhvr>
                                        <p:cTn dur="1" fill="hold">
                                          <p:stCondLst>
                                            <p:cond delay="0"/>
                                          </p:stCondLst>
                                        </p:cTn>
                                        <p:tgtEl>
                                          <p:spTgt spid="102"/>
                                        </p:tgtEl>
                                        <p:attrNameLst>
                                          <p:attrName>style.visibility</p:attrName>
                                        </p:attrNameLst>
                                      </p:cBhvr>
                                      <p:to>
                                        <p:strVal val="visible"/>
                                      </p:to>
                                    </p:set>
                                    <p:animEffect filter="fade" transition="in">
                                      <p:cBhvr>
                                        <p:cTn dur="25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2x">
  <p:cSld name="Tekst + afbeelding 2x">
    <p:spTree>
      <p:nvGrpSpPr>
        <p:cNvPr id="146" name="Shape 146"/>
        <p:cNvGrpSpPr/>
        <p:nvPr/>
      </p:nvGrpSpPr>
      <p:grpSpPr>
        <a:xfrm>
          <a:off x="0" y="0"/>
          <a:ext cx="0" cy="0"/>
          <a:chOff x="0" y="0"/>
          <a:chExt cx="0" cy="0"/>
        </a:xfrm>
      </p:grpSpPr>
      <p:sp>
        <p:nvSpPr>
          <p:cNvPr id="147" name="Google Shape;147;p11"/>
          <p:cNvSpPr txBox="1"/>
          <p:nvPr>
            <p:ph idx="1" type="body"/>
          </p:nvPr>
        </p:nvSpPr>
        <p:spPr>
          <a:xfrm>
            <a:off x="615949" y="4535814"/>
            <a:ext cx="10952164" cy="1700586"/>
          </a:xfrm>
          <a:prstGeom prst="rect">
            <a:avLst/>
          </a:prstGeom>
          <a:solidFill>
            <a:schemeClr val="accent1"/>
          </a:solidFill>
          <a:ln>
            <a:noFill/>
          </a:ln>
        </p:spPr>
        <p:txBody>
          <a:bodyPr anchor="t" anchorCtr="0" bIns="0" lIns="360000" numCol="1" rIns="288000" spcFirstLastPara="1" tIns="180000" wrap="square">
            <a:noAutofit/>
          </a:bodyPr>
          <a:lstStyle>
            <a:lvl1pPr algn="l" indent="-228600" lvl="0" marL="457200">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algn="ctr" indent="-228600" lvl="1" marL="914400">
              <a:lnSpc>
                <a:spcPct val="90000"/>
              </a:lnSpc>
              <a:spcBef>
                <a:spcPts val="600"/>
              </a:spcBef>
              <a:spcAft>
                <a:spcPts val="0"/>
              </a:spcAft>
              <a:buSzPts val="3200"/>
              <a:buFont typeface="Arial"/>
              <a:buNone/>
              <a:defRPr sz="3200">
                <a:latin typeface="Arial"/>
                <a:ea typeface="Arial"/>
                <a:cs typeface="Arial"/>
                <a:sym typeface="Arial"/>
              </a:defRPr>
            </a:lvl2pPr>
            <a:lvl3pPr algn="ctr" indent="-228600" lvl="2" marL="1371600">
              <a:lnSpc>
                <a:spcPct val="90000"/>
              </a:lnSpc>
              <a:spcBef>
                <a:spcPts val="600"/>
              </a:spcBef>
              <a:spcAft>
                <a:spcPts val="0"/>
              </a:spcAft>
              <a:buSzPts val="2800"/>
              <a:buFont typeface="Arial"/>
              <a:buNone/>
              <a:defRPr sz="2800">
                <a:latin typeface="Arial"/>
                <a:ea typeface="Arial"/>
                <a:cs typeface="Arial"/>
                <a:sym typeface="Arial"/>
              </a:defRPr>
            </a:lvl3pPr>
            <a:lvl4pPr algn="ctr" indent="-228600" lvl="3" marL="1828800">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algn="ctr" indent="-228600" lvl="4" marL="2286000">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algn="l" indent="-228600" lvl="5" marL="2743200">
              <a:lnSpc>
                <a:spcPct val="90000"/>
              </a:lnSpc>
              <a:spcBef>
                <a:spcPts val="600"/>
              </a:spcBef>
              <a:spcAft>
                <a:spcPts val="0"/>
              </a:spcAft>
              <a:buSzPts val="1800"/>
              <a:buNone/>
              <a:defRPr/>
            </a:lvl6pPr>
            <a:lvl7pPr algn="l" indent="-342900" lvl="6" marL="3200400">
              <a:lnSpc>
                <a:spcPct val="90000"/>
              </a:lnSpc>
              <a:spcBef>
                <a:spcPts val="600"/>
              </a:spcBef>
              <a:spcAft>
                <a:spcPts val="0"/>
              </a:spcAft>
              <a:buSzPts val="1800"/>
              <a:buAutoNum type="arabicPeriod"/>
              <a:defRPr/>
            </a:lvl7pPr>
            <a:lvl8pPr algn="l" indent="-342900" lvl="7" marL="3657600">
              <a:lnSpc>
                <a:spcPct val="90000"/>
              </a:lnSpc>
              <a:spcBef>
                <a:spcPts val="600"/>
              </a:spcBef>
              <a:spcAft>
                <a:spcPts val="0"/>
              </a:spcAft>
              <a:buSzPts val="1800"/>
              <a:buAutoNum type="alphaLcPeriod"/>
              <a:defRPr/>
            </a:lvl8pPr>
            <a:lvl9pPr algn="l" indent="-228600" lvl="8" marL="4114800">
              <a:lnSpc>
                <a:spcPct val="90000"/>
              </a:lnSpc>
              <a:spcBef>
                <a:spcPts val="600"/>
              </a:spcBef>
              <a:spcAft>
                <a:spcPts val="600"/>
              </a:spcAft>
              <a:buSzPts val="1800"/>
              <a:buNone/>
              <a:defRPr/>
            </a:lvl9pPr>
          </a:lstStyle>
          <a:p/>
        </p:txBody>
      </p:sp>
      <p:sp>
        <p:nvSpPr>
          <p:cNvPr id="148" name="Google Shape;148;p11"/>
          <p:cNvSpPr txBox="1"/>
          <p:nvPr>
            <p:ph type="title"/>
          </p:nvPr>
        </p:nvSpPr>
        <p:spPr>
          <a:xfrm>
            <a:off x="0" y="-370752"/>
            <a:ext cx="2940049" cy="221599"/>
          </a:xfrm>
          <a:prstGeom prst="rect">
            <a:avLst/>
          </a:prstGeom>
          <a:noFill/>
          <a:ln>
            <a:noFill/>
          </a:ln>
        </p:spPr>
        <p:txBody>
          <a:bodyPr anchor="t" anchorCtr="0" bIns="0" lIns="0" numCol="1" rIns="0" spcFirstLastPara="1" tIns="0" wrap="square">
            <a:noAutofit/>
          </a:bodyPr>
          <a:lstStyle>
            <a:lvl1pPr algn="l" lvl="0">
              <a:lnSpc>
                <a:spcPct val="90000"/>
              </a:lnSpc>
              <a:spcBef>
                <a:spcPts val="0"/>
              </a:spcBef>
              <a:spcAft>
                <a:spcPts val="0"/>
              </a:spcAft>
              <a:buClr>
                <a:schemeClr val="accent1"/>
              </a:buClr>
              <a:buSzPts val="1600"/>
              <a:buFont typeface="Arial"/>
              <a:buNone/>
              <a:defRPr b="0" sz="1600"/>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149" name="Google Shape;149;p11"/>
          <p:cNvSpPr txBox="1"/>
          <p:nvPr>
            <p:ph idx="10" type="dt"/>
          </p:nvPr>
        </p:nvSpPr>
        <p:spPr>
          <a:xfrm>
            <a:off x="9278694" y="7290437"/>
            <a:ext cx="2913306" cy="144759"/>
          </a:xfrm>
          <a:prstGeom prst="rect">
            <a:avLst/>
          </a:prstGeom>
          <a:noFill/>
          <a:ln>
            <a:noFill/>
          </a:ln>
        </p:spPr>
        <p:txBody>
          <a:bodyPr anchor="ctr" anchorCtr="0" bIns="0" lIns="0" numCol="1" rIns="0" spcFirstLastPara="1" tIns="0" wrap="square">
            <a:noAutofit/>
          </a:bodyPr>
          <a:lstStyle>
            <a:lvl1pPr algn="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150" name="Google Shape;150;p11"/>
          <p:cNvSpPr txBox="1"/>
          <p:nvPr>
            <p:ph idx="11" type="ftr"/>
          </p:nvPr>
        </p:nvSpPr>
        <p:spPr>
          <a:xfrm>
            <a:off x="0" y="7290437"/>
            <a:ext cx="5376001" cy="144759"/>
          </a:xfrm>
          <a:prstGeom prst="rect">
            <a:avLst/>
          </a:prstGeom>
          <a:noFill/>
          <a:ln>
            <a:noFill/>
          </a:ln>
        </p:spPr>
        <p:txBody>
          <a:bodyPr anchor="ctr" anchorCtr="0" bIns="0" lIns="0" numCol="1" rIns="0" spcFirstLastPara="1" tIns="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grpSp>
        <p:nvGrpSpPr>
          <p:cNvPr id="151" name="Google Shape;151;p11"/>
          <p:cNvGrpSpPr/>
          <p:nvPr/>
        </p:nvGrpSpPr>
        <p:grpSpPr>
          <a:xfrm>
            <a:off x="-3786437" y="0"/>
            <a:ext cx="3693386" cy="5270646"/>
            <a:chOff x="-3786437" y="0"/>
            <a:chExt cx="3693386" cy="5270646"/>
          </a:xfrm>
        </p:grpSpPr>
        <p:sp>
          <p:nvSpPr>
            <p:cNvPr id="152" name="Google Shape;152;p11"/>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type="none" w="sm"/>
              <a:tailEnd len="sm" type="none" w="sm"/>
            </a:ln>
          </p:spPr>
          <p:txBody>
            <a:bodyPr anchor="ctr" anchorCtr="0" bIns="144000" lIns="180000" numCol="1" rIns="180000" spcFirstLastPara="1" tIns="144000" wrap="square">
              <a:noAutofit/>
            </a:bodyPr>
            <a:lstStyle/>
            <a:p>
              <a:pPr algn="l" indent="0" lvl="0" marL="0" marR="0" rtl="0">
                <a:lnSpc>
                  <a:spcPct val="90000"/>
                </a:lnSpc>
                <a:spcBef>
                  <a:spcPts val="0"/>
                </a:spcBef>
                <a:spcAft>
                  <a:spcPts val="0"/>
                </a:spcAft>
                <a:buClr>
                  <a:srgbClr val="000000"/>
                </a:buClr>
                <a:buSzPts val="1200"/>
                <a:buFont typeface="Arial"/>
                <a:buNone/>
              </a:pPr>
              <a:r>
                <a:rPr altLang="nl-NL" b="1" cap="none" i="0" lang="nl-NL" strike="noStrike" sz="1200" u="none">
                  <a:solidFill>
                    <a:srgbClr val="211F26"/>
                  </a:solidFill>
                  <a:latin typeface="Calibri"/>
                  <a:ea typeface="Calibri"/>
                  <a:cs typeface="Calibri"/>
                  <a:sym typeface="Calibri"/>
                </a:rPr>
                <a:t>MEER WETEN?</a:t>
              </a:r>
              <a:br>
                <a:rPr altLang="nl-NL" b="0" cap="none" i="0" lang="nl-NL" strike="noStrike" sz="1200" u="none">
                  <a:solidFill>
                    <a:srgbClr val="211F26"/>
                  </a:solidFill>
                  <a:latin typeface="Calibri"/>
                  <a:ea typeface="Calibri"/>
                  <a:cs typeface="Calibri"/>
                  <a:sym typeface="Calibri"/>
                </a:rPr>
              </a:br>
              <a:r>
                <a:rPr altLang="nl-NL" b="0" cap="none" i="0" lang="nl-NL" strike="noStrike" sz="1200" u="none">
                  <a:solidFill>
                    <a:srgbClr val="211F26"/>
                  </a:solidFill>
                  <a:latin typeface="Calibri"/>
                  <a:ea typeface="Calibri"/>
                  <a:cs typeface="Calibri"/>
                  <a:sym typeface="Calibri"/>
                </a:rPr>
                <a:t>Ga naar de instructie dia </a:t>
              </a:r>
              <a:r>
                <a:rPr altLang="nl-NL" b="1" cap="none" i="0" lang="nl-NL" strike="noStrike" sz="1200" u="none">
                  <a:solidFill>
                    <a:srgbClr val="211F26"/>
                  </a:solidFill>
                  <a:latin typeface="Calibri"/>
                  <a:ea typeface="Calibri"/>
                  <a:cs typeface="Calibri"/>
                  <a:sym typeface="Calibri"/>
                </a:rPr>
                <a:t>‘VIDEO INSTRUCTIES’</a:t>
              </a:r>
              <a:r>
                <a:rPr altLang="nl-NL" b="0" cap="none" i="0" lang="nl-NL" strike="noStrike" sz="1200" u="none">
                  <a:solidFill>
                    <a:srgbClr val="211F26"/>
                  </a:solidFill>
                  <a:latin typeface="Calibri"/>
                  <a:ea typeface="Calibri"/>
                  <a:cs typeface="Calibri"/>
                  <a:sym typeface="Calibri"/>
                </a:rPr>
                <a:t>.</a:t>
              </a:r>
              <a:br>
                <a:rPr altLang="nl-NL" b="0" cap="none" i="0" lang="nl-NL" strike="noStrike" sz="1200" u="none">
                  <a:solidFill>
                    <a:srgbClr val="211F26"/>
                  </a:solidFill>
                  <a:latin typeface="Calibri"/>
                  <a:ea typeface="Calibri"/>
                  <a:cs typeface="Calibri"/>
                  <a:sym typeface="Calibri"/>
                </a:rPr>
              </a:br>
              <a:r>
                <a:rPr altLang="nl-NL" b="0" cap="none" i="0" lang="nl-NL" strike="noStrike" sz="1200" u="none">
                  <a:solidFill>
                    <a:srgbClr val="211F26"/>
                  </a:solidFill>
                  <a:latin typeface="Calibri"/>
                  <a:ea typeface="Calibri"/>
                  <a:cs typeface="Calibri"/>
                  <a:sym typeface="Calibri"/>
                </a:rPr>
                <a:t>Deze vind je vooraan de presentatie of voeg je in via </a:t>
              </a:r>
              <a:r>
                <a:rPr altLang="nl-NL" b="0" cap="none" i="1" lang="nl-NL" strike="noStrike" sz="1200" u="none">
                  <a:solidFill>
                    <a:srgbClr val="211F26"/>
                  </a:solidFill>
                  <a:latin typeface="Calibri"/>
                  <a:ea typeface="Calibri"/>
                  <a:cs typeface="Calibri"/>
                  <a:sym typeface="Calibri"/>
                </a:rPr>
                <a:t>‘Start’</a:t>
              </a:r>
              <a:r>
                <a:rPr altLang="nl-NL" b="0" cap="none" i="0" lang="nl-NL" strike="noStrike" sz="1200" u="none">
                  <a:solidFill>
                    <a:srgbClr val="211F26"/>
                  </a:solidFill>
                  <a:latin typeface="Calibri"/>
                  <a:ea typeface="Calibri"/>
                  <a:cs typeface="Calibri"/>
                  <a:sym typeface="Calibri"/>
                </a:rPr>
                <a:t> &gt; </a:t>
              </a:r>
              <a:r>
                <a:rPr altLang="nl-NL" b="0" cap="none" i="1" lang="nl-NL" strike="noStrike" sz="1200" u="none">
                  <a:solidFill>
                    <a:srgbClr val="211F26"/>
                  </a:solidFill>
                  <a:latin typeface="Calibri"/>
                  <a:ea typeface="Calibri"/>
                  <a:cs typeface="Calibri"/>
                  <a:sym typeface="Calibri"/>
                </a:rPr>
                <a:t>‘Nieuwe dia’</a:t>
              </a:r>
              <a:endParaRPr b="0" cap="none" i="0" strike="noStrike" sz="1400" u="none">
                <a:solidFill>
                  <a:srgbClr val="000000"/>
                </a:solidFill>
                <a:latin typeface="Arial"/>
                <a:ea typeface="Arial"/>
                <a:cs typeface="Arial"/>
                <a:sym typeface="Arial"/>
              </a:endParaRPr>
            </a:p>
          </p:txBody>
        </p:sp>
        <p:sp>
          <p:nvSpPr>
            <p:cNvPr id="153" name="Google Shape;153;p11"/>
            <p:cNvSpPr/>
            <p:nvPr/>
          </p:nvSpPr>
          <p:spPr>
            <a:xfrm>
              <a:off x="-3786165" y="0"/>
              <a:ext cx="3593091" cy="4440791"/>
            </a:xfrm>
            <a:prstGeom prst="rect">
              <a:avLst/>
            </a:prstGeom>
            <a:solidFill>
              <a:srgbClr val="FFFFFF"/>
            </a:solidFill>
            <a:ln cap="flat" cmpd="sng" w="9525">
              <a:solidFill>
                <a:srgbClr val="ECECEC"/>
              </a:solidFill>
              <a:prstDash val="solid"/>
              <a:miter lim="800000"/>
              <a:headEnd len="sm" type="none" w="sm"/>
              <a:tailEnd len="sm" type="none" w="sm"/>
            </a:ln>
          </p:spPr>
          <p:txBody>
            <a:bodyPr anchor="t" anchorCtr="0" bIns="144000" lIns="180000" numCol="1" rIns="180000" spcFirstLastPara="1" tIns="144000" wrap="square">
              <a:noAutofit/>
            </a:bodyPr>
            <a:lstStyle/>
            <a:p>
              <a:pPr algn="l" indent="0" lvl="0" marL="0" marR="0" rtl="0">
                <a:lnSpc>
                  <a:spcPct val="90000"/>
                </a:lnSpc>
                <a:spcBef>
                  <a:spcPts val="0"/>
                </a:spcBef>
                <a:spcAft>
                  <a:spcPts val="0"/>
                </a:spcAft>
                <a:buClr>
                  <a:srgbClr val="000000"/>
                </a:buClr>
                <a:buSzPts val="1400"/>
                <a:buFont typeface="Arial"/>
                <a:buNone/>
              </a:pPr>
              <a:r>
                <a:rPr altLang="nl-NL" b="1" cap="none" i="0" lang="nl-NL" strike="noStrike" sz="1400" u="none">
                  <a:solidFill>
                    <a:schemeClr val="accent1"/>
                  </a:solidFill>
                  <a:latin typeface="Calibri"/>
                  <a:ea typeface="Calibri"/>
                  <a:cs typeface="Calibri"/>
                  <a:sym typeface="Calibri"/>
                </a:rPr>
                <a:t>AFBEELDING INVOEGEN/OPMAKEN</a:t>
              </a:r>
              <a:endParaRPr b="0" cap="none" i="0" strike="noStrike" sz="1400" u="none">
                <a:solidFill>
                  <a:srgbClr val="000000"/>
                </a:solidFill>
                <a:latin typeface="Arial"/>
                <a:ea typeface="Arial"/>
                <a:cs typeface="Arial"/>
                <a:sym typeface="Arial"/>
              </a:endParaRPr>
            </a:p>
          </p:txBody>
        </p:sp>
        <p:sp>
          <p:nvSpPr>
            <p:cNvPr id="154" name="Google Shape;154;p11"/>
            <p:cNvSpPr/>
            <p:nvPr/>
          </p:nvSpPr>
          <p:spPr>
            <a:xfrm>
              <a:off x="-3603587" y="465324"/>
              <a:ext cx="180000" cy="180000"/>
            </a:xfrm>
            <a:prstGeom prst="ellipse">
              <a:avLst/>
            </a:prstGeom>
            <a:solidFill>
              <a:schemeClr val="accent1"/>
            </a:solidFill>
            <a:ln>
              <a:noFill/>
            </a:ln>
          </p:spPr>
          <p:txBody>
            <a:bodyPr anchor="ctr" anchorCtr="0" bIns="0" lIns="0" numCol="1" rIns="0" spcFirstLastPara="1" tIns="0" wrap="square">
              <a:noAutofit/>
            </a:bodyPr>
            <a:lstStyle/>
            <a:p>
              <a:pPr algn="ctr" indent="0" lvl="0" marL="0" marR="0" rtl="0">
                <a:lnSpc>
                  <a:spcPct val="100000"/>
                </a:lnSpc>
                <a:spcBef>
                  <a:spcPts val="0"/>
                </a:spcBef>
                <a:spcAft>
                  <a:spcPts val="0"/>
                </a:spcAft>
                <a:buClr>
                  <a:srgbClr val="FFFFFF"/>
                </a:buClr>
                <a:buSzPts val="1000"/>
                <a:buFont typeface="Calibri"/>
                <a:buNone/>
              </a:pPr>
              <a:r>
                <a:rPr altLang="nl-NL" b="1" cap="none" i="0" lang="nl-NL" strike="noStrike" sz="1000" u="none">
                  <a:solidFill>
                    <a:srgbClr val="FFFFFF"/>
                  </a:solidFill>
                  <a:latin typeface="Calibri"/>
                  <a:ea typeface="Calibri"/>
                  <a:cs typeface="Calibri"/>
                  <a:sym typeface="Calibri"/>
                </a:rPr>
                <a:t>1</a:t>
              </a:r>
              <a:endParaRPr b="0" cap="none" i="0" strike="noStrike" sz="1400" u="none">
                <a:solidFill>
                  <a:srgbClr val="000000"/>
                </a:solidFill>
                <a:latin typeface="Arial"/>
                <a:ea typeface="Arial"/>
                <a:cs typeface="Arial"/>
                <a:sym typeface="Arial"/>
              </a:endParaRPr>
            </a:p>
          </p:txBody>
        </p:sp>
        <p:sp>
          <p:nvSpPr>
            <p:cNvPr id="155" name="Google Shape;155;p11"/>
            <p:cNvSpPr/>
            <p:nvPr/>
          </p:nvSpPr>
          <p:spPr>
            <a:xfrm>
              <a:off x="-3319415" y="465324"/>
              <a:ext cx="2944682" cy="658026"/>
            </a:xfrm>
            <a:prstGeom prst="rect">
              <a:avLst/>
            </a:prstGeom>
            <a:noFill/>
            <a:ln>
              <a:noFill/>
            </a:ln>
          </p:spPr>
          <p:txBody>
            <a:bodyPr anchor="t" anchorCtr="0" bIns="0" lIns="0" numCol="1" rIns="0" spcFirstLastPara="1" tIns="0" wrap="square">
              <a:noAutofit/>
            </a:bodyPr>
            <a:lstStyle/>
            <a:p>
              <a:pPr algn="l" indent="0" lvl="0" marL="0" marR="0" rtl="0">
                <a:lnSpc>
                  <a:spcPct val="90000"/>
                </a:lnSpc>
                <a:spcBef>
                  <a:spcPts val="0"/>
                </a:spcBef>
                <a:spcAft>
                  <a:spcPts val="0"/>
                </a:spcAft>
                <a:buClr>
                  <a:srgbClr val="000000"/>
                </a:buClr>
                <a:buSzPts val="1200"/>
                <a:buFont typeface="Calibri"/>
                <a:buNone/>
              </a:pPr>
              <a:r>
                <a:rPr altLang="nl-NL" b="0" cap="none" i="0" lang="nl-NL" strike="noStrike" sz="1200" u="none">
                  <a:solidFill>
                    <a:srgbClr val="000000"/>
                  </a:solidFill>
                  <a:latin typeface="Calibri"/>
                  <a:ea typeface="Calibri"/>
                  <a:cs typeface="Calibri"/>
                  <a:sym typeface="Calibri"/>
                </a:rPr>
                <a:t>Wanneer nodig, verwijder de bestaande afbeelding d.m.v. de </a:t>
              </a:r>
              <a:r>
                <a:rPr altLang="nl-NL" b="1" cap="none" i="0" lang="nl-NL" strike="noStrike" sz="1200" u="none">
                  <a:solidFill>
                    <a:srgbClr val="000000"/>
                  </a:solidFill>
                  <a:latin typeface="Calibri"/>
                  <a:ea typeface="Calibri"/>
                  <a:cs typeface="Calibri"/>
                  <a:sym typeface="Calibri"/>
                </a:rPr>
                <a:t>‘Backspace toets’</a:t>
              </a:r>
              <a:r>
                <a:rPr altLang="nl-NL" b="0" cap="none" i="0" lang="nl-NL" strike="noStrike" sz="1200" u="none">
                  <a:solidFill>
                    <a:srgbClr val="000000"/>
                  </a:solidFill>
                  <a:latin typeface="Calibri"/>
                  <a:ea typeface="Calibri"/>
                  <a:cs typeface="Calibri"/>
                  <a:sym typeface="Calibri"/>
                </a:rPr>
                <a:t>. Klik op het pictogram om een nieuwe afbeelding in te voegen </a:t>
              </a:r>
              <a:r>
                <a:rPr altLang="nl-NL" b="0" cap="none" i="1" lang="nl-NL" strike="noStrike" sz="1200" u="none">
                  <a:solidFill>
                    <a:srgbClr val="000000"/>
                  </a:solidFill>
                  <a:latin typeface="Calibri"/>
                  <a:ea typeface="Calibri"/>
                  <a:cs typeface="Calibri"/>
                  <a:sym typeface="Calibri"/>
                </a:rPr>
                <a:t>(zie onderstaand voorbeeld)</a:t>
              </a:r>
              <a:r>
                <a:rPr altLang="nl-NL" b="0" cap="none" i="0" lang="nl-NL" strike="noStrike" sz="1200" u="none">
                  <a:solidFill>
                    <a:srgbClr val="000000"/>
                  </a:solidFill>
                  <a:latin typeface="Calibri"/>
                  <a:ea typeface="Calibri"/>
                  <a:cs typeface="Calibri"/>
                  <a:sym typeface="Calibri"/>
                </a:rPr>
                <a:t>.</a:t>
              </a:r>
              <a:endParaRPr b="0" cap="none" i="0" strike="noStrike" sz="1400" u="none">
                <a:solidFill>
                  <a:srgbClr val="000000"/>
                </a:solidFill>
                <a:latin typeface="Arial"/>
                <a:ea typeface="Arial"/>
                <a:cs typeface="Arial"/>
                <a:sym typeface="Arial"/>
              </a:endParaRPr>
            </a:p>
          </p:txBody>
        </p:sp>
        <p:grpSp>
          <p:nvGrpSpPr>
            <p:cNvPr id="156" name="Google Shape;156;p11"/>
            <p:cNvGrpSpPr/>
            <p:nvPr/>
          </p:nvGrpSpPr>
          <p:grpSpPr>
            <a:xfrm>
              <a:off x="-3316179" y="1231351"/>
              <a:ext cx="294789" cy="346676"/>
              <a:chOff x="14466489" y="1001522"/>
              <a:chExt cx="290627" cy="341782"/>
            </a:xfrm>
          </p:grpSpPr>
          <p:sp>
            <p:nvSpPr>
              <p:cNvPr id="157" name="Google Shape;157;p11"/>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type="none" w="sm"/>
                <a:tailEnd len="sm" type="none" w="sm"/>
              </a:ln>
            </p:spPr>
            <p:txBody>
              <a:bodyPr anchor="ctr" anchorCtr="0" bIns="0" lIns="108000" numCol="1" rIns="0" spcFirstLastPara="1" tIns="0" wrap="square">
                <a:noAutofit/>
              </a:bodyPr>
              <a:lstStyle/>
              <a:p>
                <a:pPr algn="l" indent="0" lvl="0" marL="0" marR="0" rtl="0">
                  <a:lnSpc>
                    <a:spcPct val="90000"/>
                  </a:lnSpc>
                  <a:spcBef>
                    <a:spcPts val="0"/>
                  </a:spcBef>
                  <a:spcAft>
                    <a:spcPts val="0"/>
                  </a:spcAft>
                  <a:buClr>
                    <a:srgbClr val="000000"/>
                  </a:buClr>
                  <a:buSzPts val="800"/>
                  <a:buFont typeface="Arial"/>
                  <a:buNone/>
                </a:pPr>
                <a:r>
                  <a:t/>
                </a:r>
                <a:endParaRPr b="0" cap="none" i="0" strike="noStrike" sz="800" u="none">
                  <a:solidFill>
                    <a:srgbClr val="211F26"/>
                  </a:solidFill>
                  <a:latin typeface="Calibri"/>
                  <a:ea typeface="Calibri"/>
                  <a:cs typeface="Calibri"/>
                  <a:sym typeface="Calibri"/>
                </a:endParaRPr>
              </a:p>
            </p:txBody>
          </p:sp>
          <p:sp>
            <p:nvSpPr>
              <p:cNvPr id="158" name="Google Shape;158;p11"/>
              <p:cNvSpPr/>
              <p:nvPr/>
            </p:nvSpPr>
            <p:spPr>
              <a:xfrm>
                <a:off x="14623626" y="1033630"/>
                <a:ext cx="71169" cy="71169"/>
              </a:xfrm>
              <a:prstGeom prst="ellipse">
                <a:avLst/>
              </a:prstGeom>
              <a:solidFill>
                <a:srgbClr val="F1D8A5"/>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800"/>
                  <a:buFont typeface="Arial"/>
                  <a:buNone/>
                </a:pPr>
                <a:r>
                  <a:t/>
                </a:r>
                <a:endParaRPr b="1" cap="none" i="0" strike="noStrike" sz="800" u="none">
                  <a:solidFill>
                    <a:srgbClr val="211F26"/>
                  </a:solidFill>
                  <a:latin typeface="Calibri"/>
                  <a:ea typeface="Calibri"/>
                  <a:cs typeface="Calibri"/>
                  <a:sym typeface="Calibri"/>
                </a:endParaRPr>
              </a:p>
            </p:txBody>
          </p:sp>
          <p:sp>
            <p:nvSpPr>
              <p:cNvPr id="159" name="Google Shape;159;p11"/>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800"/>
                  <a:buFont typeface="Arial"/>
                  <a:buNone/>
                </a:pPr>
                <a:r>
                  <a:t/>
                </a:r>
                <a:endParaRPr b="1" cap="none" i="0" strike="noStrike" sz="800" u="none">
                  <a:solidFill>
                    <a:srgbClr val="211F26"/>
                  </a:solidFill>
                  <a:latin typeface="Calibri"/>
                  <a:ea typeface="Calibri"/>
                  <a:cs typeface="Calibri"/>
                  <a:sym typeface="Calibri"/>
                </a:endParaRPr>
              </a:p>
            </p:txBody>
          </p:sp>
          <p:sp>
            <p:nvSpPr>
              <p:cNvPr id="160" name="Google Shape;160;p11"/>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type="none" w="sm"/>
                <a:tailEnd len="sm" type="none" w="sm"/>
              </a:ln>
            </p:spPr>
            <p:txBody>
              <a:bodyPr anchor="ctr" anchorCtr="0" bIns="0" lIns="108000" numCol="1" rIns="0" spcFirstLastPara="1" tIns="0" wrap="square">
                <a:noAutofit/>
              </a:bodyPr>
              <a:lstStyle/>
              <a:p>
                <a:pPr algn="l" indent="0" lvl="0" marL="0" marR="0" rtl="0">
                  <a:lnSpc>
                    <a:spcPct val="90000"/>
                  </a:lnSpc>
                  <a:spcBef>
                    <a:spcPts val="0"/>
                  </a:spcBef>
                  <a:spcAft>
                    <a:spcPts val="0"/>
                  </a:spcAft>
                  <a:buClr>
                    <a:srgbClr val="000000"/>
                  </a:buClr>
                  <a:buSzPts val="800"/>
                  <a:buFont typeface="Arial"/>
                  <a:buNone/>
                </a:pPr>
                <a:r>
                  <a:t/>
                </a:r>
                <a:endParaRPr b="0" cap="none" i="0" strike="noStrike" sz="800" u="none">
                  <a:solidFill>
                    <a:srgbClr val="211F26"/>
                  </a:solidFill>
                  <a:latin typeface="Calibri"/>
                  <a:ea typeface="Calibri"/>
                  <a:cs typeface="Calibri"/>
                  <a:sym typeface="Calibri"/>
                </a:endParaRPr>
              </a:p>
            </p:txBody>
          </p:sp>
          <p:cxnSp>
            <p:nvCxnSpPr>
              <p:cNvPr id="161" name="Google Shape;161;p11"/>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type="none" w="sm"/>
                <a:tailEnd len="sm" type="none" w="sm"/>
              </a:ln>
            </p:spPr>
          </p:cxnSp>
          <p:cxnSp>
            <p:nvCxnSpPr>
              <p:cNvPr id="162" name="Google Shape;162;p11"/>
              <p:cNvCxnSpPr>
                <a:stCxn id="160"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type="none" w="sm"/>
                <a:tailEnd len="sm" type="none" w="sm"/>
              </a:ln>
            </p:spPr>
          </p:cxnSp>
        </p:grpSp>
        <p:sp>
          <p:nvSpPr>
            <p:cNvPr id="163" name="Google Shape;163;p11"/>
            <p:cNvSpPr/>
            <p:nvPr/>
          </p:nvSpPr>
          <p:spPr>
            <a:xfrm>
              <a:off x="-3603587" y="1729709"/>
              <a:ext cx="180000" cy="180000"/>
            </a:xfrm>
            <a:prstGeom prst="ellipse">
              <a:avLst/>
            </a:prstGeom>
            <a:solidFill>
              <a:schemeClr val="accent1"/>
            </a:solidFill>
            <a:ln>
              <a:noFill/>
            </a:ln>
          </p:spPr>
          <p:txBody>
            <a:bodyPr anchor="ctr" anchorCtr="0" bIns="0" lIns="0" numCol="1" rIns="0" spcFirstLastPara="1" tIns="0" wrap="square">
              <a:noAutofit/>
            </a:bodyPr>
            <a:lstStyle/>
            <a:p>
              <a:pPr algn="ctr" indent="0" lvl="0" marL="0" marR="0" rtl="0">
                <a:lnSpc>
                  <a:spcPct val="100000"/>
                </a:lnSpc>
                <a:spcBef>
                  <a:spcPts val="0"/>
                </a:spcBef>
                <a:spcAft>
                  <a:spcPts val="0"/>
                </a:spcAft>
                <a:buClr>
                  <a:srgbClr val="FFFFFF"/>
                </a:buClr>
                <a:buSzPts val="1000"/>
                <a:buFont typeface="Calibri"/>
                <a:buNone/>
              </a:pPr>
              <a:r>
                <a:rPr altLang="nl-NL" b="1" cap="none" i="0" lang="nl-NL" strike="noStrike" sz="1000" u="none">
                  <a:solidFill>
                    <a:srgbClr val="FFFFFF"/>
                  </a:solidFill>
                  <a:latin typeface="Calibri"/>
                  <a:ea typeface="Calibri"/>
                  <a:cs typeface="Calibri"/>
                  <a:sym typeface="Calibri"/>
                </a:rPr>
                <a:t>2</a:t>
              </a:r>
              <a:endParaRPr b="0" cap="none" i="0" strike="noStrike" sz="1400" u="none">
                <a:solidFill>
                  <a:srgbClr val="000000"/>
                </a:solidFill>
                <a:latin typeface="Arial"/>
                <a:ea typeface="Arial"/>
                <a:cs typeface="Arial"/>
                <a:sym typeface="Arial"/>
              </a:endParaRPr>
            </a:p>
          </p:txBody>
        </p:sp>
        <p:sp>
          <p:nvSpPr>
            <p:cNvPr id="164" name="Google Shape;164;p11"/>
            <p:cNvSpPr/>
            <p:nvPr/>
          </p:nvSpPr>
          <p:spPr>
            <a:xfrm>
              <a:off x="-3319415" y="1729710"/>
              <a:ext cx="2944682" cy="326338"/>
            </a:xfrm>
            <a:prstGeom prst="rect">
              <a:avLst/>
            </a:prstGeom>
            <a:noFill/>
            <a:ln>
              <a:noFill/>
            </a:ln>
          </p:spPr>
          <p:txBody>
            <a:bodyPr anchor="t" anchorCtr="0" bIns="0" lIns="0" numCol="1" rIns="0" spcFirstLastPara="1" tIns="0" wrap="square">
              <a:noAutofit/>
            </a:bodyPr>
            <a:lstStyle/>
            <a:p>
              <a:pPr algn="l" indent="0" lvl="0" marL="0" marR="0" rtl="0">
                <a:lnSpc>
                  <a:spcPct val="90000"/>
                </a:lnSpc>
                <a:spcBef>
                  <a:spcPts val="0"/>
                </a:spcBef>
                <a:spcAft>
                  <a:spcPts val="0"/>
                </a:spcAft>
                <a:buClr>
                  <a:srgbClr val="000000"/>
                </a:buClr>
                <a:buSzPts val="1200"/>
                <a:buFont typeface="Calibri"/>
                <a:buNone/>
              </a:pPr>
              <a:r>
                <a:rPr altLang="nl-NL" b="0" cap="none" i="0" lang="nl-NL" strike="noStrike" sz="1200" u="none">
                  <a:solidFill>
                    <a:srgbClr val="000000"/>
                  </a:solidFill>
                  <a:latin typeface="Calibri"/>
                  <a:ea typeface="Calibri"/>
                  <a:cs typeface="Calibri"/>
                  <a:sym typeface="Calibri"/>
                </a:rPr>
                <a:t>Selecteer de gewenste afbeelding</a:t>
              </a:r>
              <a:br>
                <a:rPr altLang="nl-NL" b="0" cap="none" i="0" lang="nl-NL" strike="noStrike" sz="1200" u="none">
                  <a:solidFill>
                    <a:srgbClr val="000000"/>
                  </a:solidFill>
                  <a:latin typeface="Calibri"/>
                  <a:ea typeface="Calibri"/>
                  <a:cs typeface="Calibri"/>
                  <a:sym typeface="Calibri"/>
                </a:rPr>
              </a:br>
              <a:r>
                <a:rPr altLang="nl-NL" b="0" cap="none" i="0" lang="nl-NL" strike="noStrike" sz="1200" u="none">
                  <a:solidFill>
                    <a:srgbClr val="000000"/>
                  </a:solidFill>
                  <a:latin typeface="Calibri"/>
                  <a:ea typeface="Calibri"/>
                  <a:cs typeface="Calibri"/>
                  <a:sym typeface="Calibri"/>
                </a:rPr>
                <a:t>en klik op </a:t>
              </a:r>
              <a:r>
                <a:rPr altLang="nl-NL" b="1" cap="none" i="0" lang="nl-NL" strike="noStrike" sz="1200" u="none">
                  <a:solidFill>
                    <a:srgbClr val="000000"/>
                  </a:solidFill>
                  <a:latin typeface="Calibri"/>
                  <a:ea typeface="Calibri"/>
                  <a:cs typeface="Calibri"/>
                  <a:sym typeface="Calibri"/>
                </a:rPr>
                <a:t>‘Invoegen’</a:t>
              </a:r>
              <a:r>
                <a:rPr altLang="nl-NL" b="0" cap="none" i="0" lang="nl-NL" strike="noStrike" sz="1200" u="none">
                  <a:solidFill>
                    <a:srgbClr val="000000"/>
                  </a:solidFill>
                  <a:latin typeface="Calibri"/>
                  <a:ea typeface="Calibri"/>
                  <a:cs typeface="Calibri"/>
                  <a:sym typeface="Calibri"/>
                </a:rPr>
                <a:t>.</a:t>
              </a:r>
              <a:endParaRPr b="0" cap="none" i="0" strike="noStrike" sz="1400" u="none">
                <a:solidFill>
                  <a:srgbClr val="000000"/>
                </a:solidFill>
                <a:latin typeface="Arial"/>
                <a:ea typeface="Arial"/>
                <a:cs typeface="Arial"/>
                <a:sym typeface="Arial"/>
              </a:endParaRPr>
            </a:p>
          </p:txBody>
        </p:sp>
        <p:grpSp>
          <p:nvGrpSpPr>
            <p:cNvPr id="165" name="Google Shape;165;p11"/>
            <p:cNvGrpSpPr/>
            <p:nvPr/>
          </p:nvGrpSpPr>
          <p:grpSpPr>
            <a:xfrm>
              <a:off x="-3311319" y="2164285"/>
              <a:ext cx="825500" cy="209550"/>
              <a:chOff x="13504624" y="2482850"/>
              <a:chExt cx="825500" cy="209550"/>
            </a:xfrm>
          </p:grpSpPr>
          <p:sp>
            <p:nvSpPr>
              <p:cNvPr id="166" name="Google Shape;166;p11"/>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type="none" w="sm"/>
                <a:tailEnd len="sm" type="none" w="sm"/>
              </a:ln>
            </p:spPr>
            <p:txBody>
              <a:bodyPr anchor="ctr" anchorCtr="0" bIns="0" lIns="108000" numCol="1" rIns="0" spcFirstLastPara="1" tIns="0" wrap="square">
                <a:noAutofit/>
              </a:bodyPr>
              <a:lstStyle/>
              <a:p>
                <a:pPr algn="l" indent="0" lvl="0" marL="0" marR="0" rtl="0">
                  <a:lnSpc>
                    <a:spcPct val="90000"/>
                  </a:lnSpc>
                  <a:spcBef>
                    <a:spcPts val="0"/>
                  </a:spcBef>
                  <a:spcAft>
                    <a:spcPts val="0"/>
                  </a:spcAft>
                  <a:buClr>
                    <a:srgbClr val="000000"/>
                  </a:buClr>
                  <a:buSzPts val="900"/>
                  <a:buFont typeface="Arial"/>
                  <a:buNone/>
                </a:pPr>
                <a:r>
                  <a:rPr altLang="nl-NL" b="0" cap="none" i="0" lang="nl-NL" strike="noStrike" sz="900" u="none">
                    <a:solidFill>
                      <a:srgbClr val="211F26"/>
                    </a:solidFill>
                    <a:latin typeface="Calibri"/>
                    <a:ea typeface="Calibri"/>
                    <a:cs typeface="Calibri"/>
                    <a:sym typeface="Calibri"/>
                  </a:rPr>
                  <a:t>Invoegen</a:t>
                </a:r>
                <a:endParaRPr b="0" cap="none" i="0" strike="noStrike" sz="1400" u="none">
                  <a:solidFill>
                    <a:srgbClr val="000000"/>
                  </a:solidFill>
                  <a:latin typeface="Arial"/>
                  <a:ea typeface="Arial"/>
                  <a:cs typeface="Arial"/>
                  <a:sym typeface="Arial"/>
                </a:endParaRPr>
              </a:p>
            </p:txBody>
          </p:sp>
          <p:cxnSp>
            <p:nvCxnSpPr>
              <p:cNvPr id="167" name="Google Shape;167;p11"/>
              <p:cNvCxnSpPr/>
              <p:nvPr/>
            </p:nvCxnSpPr>
            <p:spPr>
              <a:xfrm>
                <a:off x="14155269" y="2515250"/>
                <a:ext cx="0" cy="142717"/>
              </a:xfrm>
              <a:prstGeom prst="straightConnector1">
                <a:avLst/>
              </a:prstGeom>
              <a:noFill/>
              <a:ln cap="flat" cmpd="sng" w="9525">
                <a:solidFill>
                  <a:srgbClr val="44546A"/>
                </a:solidFill>
                <a:prstDash val="solid"/>
                <a:round/>
                <a:headEnd len="sm" type="none" w="sm"/>
                <a:tailEnd len="sm" type="none" w="sm"/>
              </a:ln>
            </p:spPr>
          </p:cxnSp>
          <p:sp>
            <p:nvSpPr>
              <p:cNvPr id="168" name="Google Shape;168;p11"/>
              <p:cNvSpPr/>
              <p:nvPr/>
            </p:nvSpPr>
            <p:spPr>
              <a:xfrm rot="10800000">
                <a:off x="14196089" y="2566904"/>
                <a:ext cx="86866" cy="51147"/>
              </a:xfrm>
              <a:prstGeom prst="triangle">
                <a:avLst>
                  <a:gd fmla="val 50000" name="adj"/>
                </a:avLst>
              </a:prstGeom>
              <a:solidFill>
                <a:srgbClr val="000000"/>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900"/>
                  <a:buFont typeface="Arial"/>
                  <a:buNone/>
                </a:pPr>
                <a:r>
                  <a:t/>
                </a:r>
                <a:endParaRPr b="1" cap="none" i="0" strike="noStrike" sz="900" u="none">
                  <a:solidFill>
                    <a:srgbClr val="211F26"/>
                  </a:solidFill>
                  <a:latin typeface="Calibri"/>
                  <a:ea typeface="Calibri"/>
                  <a:cs typeface="Calibri"/>
                  <a:sym typeface="Calibri"/>
                </a:endParaRPr>
              </a:p>
            </p:txBody>
          </p:sp>
        </p:grpSp>
        <p:sp>
          <p:nvSpPr>
            <p:cNvPr id="169" name="Google Shape;169;p11"/>
            <p:cNvSpPr/>
            <p:nvPr/>
          </p:nvSpPr>
          <p:spPr>
            <a:xfrm>
              <a:off x="-3603587" y="2553359"/>
              <a:ext cx="180000" cy="180000"/>
            </a:xfrm>
            <a:prstGeom prst="ellipse">
              <a:avLst/>
            </a:prstGeom>
            <a:solidFill>
              <a:schemeClr val="accent1"/>
            </a:solidFill>
            <a:ln>
              <a:noFill/>
            </a:ln>
          </p:spPr>
          <p:txBody>
            <a:bodyPr anchor="ctr" anchorCtr="0" bIns="0" lIns="0" numCol="1" rIns="0" spcFirstLastPara="1" tIns="0" wrap="square">
              <a:noAutofit/>
            </a:bodyPr>
            <a:lstStyle/>
            <a:p>
              <a:pPr algn="ctr" indent="0" lvl="0" marL="0" marR="0" rtl="0">
                <a:lnSpc>
                  <a:spcPct val="100000"/>
                </a:lnSpc>
                <a:spcBef>
                  <a:spcPts val="0"/>
                </a:spcBef>
                <a:spcAft>
                  <a:spcPts val="0"/>
                </a:spcAft>
                <a:buClr>
                  <a:srgbClr val="FFFFFF"/>
                </a:buClr>
                <a:buSzPts val="1000"/>
                <a:buFont typeface="Calibri"/>
                <a:buNone/>
              </a:pPr>
              <a:r>
                <a:rPr altLang="nl-NL" b="1" cap="none" i="0" lang="nl-NL" strike="noStrike" sz="1000" u="none">
                  <a:solidFill>
                    <a:srgbClr val="FFFFFF"/>
                  </a:solidFill>
                  <a:latin typeface="Calibri"/>
                  <a:ea typeface="Calibri"/>
                  <a:cs typeface="Calibri"/>
                  <a:sym typeface="Calibri"/>
                </a:rPr>
                <a:t>3</a:t>
              </a:r>
              <a:endParaRPr b="0" cap="none" i="0" strike="noStrike" sz="1400" u="none">
                <a:solidFill>
                  <a:srgbClr val="000000"/>
                </a:solidFill>
                <a:latin typeface="Arial"/>
                <a:ea typeface="Arial"/>
                <a:cs typeface="Arial"/>
                <a:sym typeface="Arial"/>
              </a:endParaRPr>
            </a:p>
          </p:txBody>
        </p:sp>
        <p:sp>
          <p:nvSpPr>
            <p:cNvPr id="170" name="Google Shape;170;p11"/>
            <p:cNvSpPr/>
            <p:nvPr/>
          </p:nvSpPr>
          <p:spPr>
            <a:xfrm>
              <a:off x="-3319415" y="2553360"/>
              <a:ext cx="2944682" cy="979796"/>
            </a:xfrm>
            <a:prstGeom prst="rect">
              <a:avLst/>
            </a:prstGeom>
            <a:noFill/>
            <a:ln>
              <a:noFill/>
            </a:ln>
          </p:spPr>
          <p:txBody>
            <a:bodyPr anchor="t" anchorCtr="0" bIns="0" lIns="0" numCol="1" rIns="0" spcFirstLastPara="1" tIns="0" wrap="square">
              <a:noAutofit/>
            </a:bodyPr>
            <a:lstStyle/>
            <a:p>
              <a:pPr algn="l" indent="0" lvl="0" marL="0" marR="0" rtl="0">
                <a:lnSpc>
                  <a:spcPct val="90000"/>
                </a:lnSpc>
                <a:spcBef>
                  <a:spcPts val="0"/>
                </a:spcBef>
                <a:spcAft>
                  <a:spcPts val="0"/>
                </a:spcAft>
                <a:buClr>
                  <a:srgbClr val="000000"/>
                </a:buClr>
                <a:buSzPts val="1200"/>
                <a:buFont typeface="Calibri"/>
                <a:buNone/>
              </a:pPr>
              <a:r>
                <a:rPr altLang="nl-NL" b="0" cap="none" i="0" lang="nl-NL" strike="noStrike" sz="1200" u="none">
                  <a:solidFill>
                    <a:srgbClr val="000000"/>
                  </a:solidFill>
                  <a:latin typeface="Calibri"/>
                  <a:ea typeface="Calibri"/>
                  <a:cs typeface="Calibri"/>
                  <a:sym typeface="Calibri"/>
                </a:rPr>
                <a:t>Om de afbeelding te schalen of bij te snijden, ga naar de tab </a:t>
              </a:r>
              <a:r>
                <a:rPr altLang="nl-NL" b="1" cap="none" i="0" lang="nl-NL" strike="noStrike" sz="1200" u="none">
                  <a:solidFill>
                    <a:srgbClr val="000000"/>
                  </a:solidFill>
                  <a:latin typeface="Calibri"/>
                  <a:ea typeface="Calibri"/>
                  <a:cs typeface="Calibri"/>
                  <a:sym typeface="Calibri"/>
                </a:rPr>
                <a:t>‘Hulpmiddelen voor afbeeldingen - Opmaak’</a:t>
              </a:r>
              <a:r>
                <a:rPr altLang="nl-NL" b="0" cap="none" i="0" lang="nl-NL" strike="noStrike" sz="1200" u="none">
                  <a:solidFill>
                    <a:srgbClr val="000000"/>
                  </a:solidFill>
                  <a:latin typeface="Calibri"/>
                  <a:ea typeface="Calibri"/>
                  <a:cs typeface="Calibri"/>
                  <a:sym typeface="Calibri"/>
                </a:rPr>
                <a:t> en klik op de knop </a:t>
              </a:r>
              <a:r>
                <a:rPr altLang="nl-NL" b="1" cap="none" i="0" lang="nl-NL" strike="noStrike" sz="1200" u="none">
                  <a:solidFill>
                    <a:srgbClr val="000000"/>
                  </a:solidFill>
                  <a:latin typeface="Calibri"/>
                  <a:ea typeface="Calibri"/>
                  <a:cs typeface="Calibri"/>
                  <a:sym typeface="Calibri"/>
                </a:rPr>
                <a:t>‘Bijsnijden’</a:t>
              </a:r>
              <a:r>
                <a:rPr altLang="nl-NL" b="0" cap="none" i="0" lang="nl-NL" strike="noStrike" sz="1200" u="none">
                  <a:solidFill>
                    <a:srgbClr val="000000"/>
                  </a:solidFill>
                  <a:latin typeface="Calibri"/>
                  <a:ea typeface="Calibri"/>
                  <a:cs typeface="Calibri"/>
                  <a:sym typeface="Calibri"/>
                </a:rPr>
                <a:t>. Schaal met de bolletjes de afbeelding en met de hoekjes het afbeeldingskader.</a:t>
              </a:r>
              <a:endParaRPr b="0" cap="none" i="0" strike="noStrike" sz="1400" u="none">
                <a:solidFill>
                  <a:srgbClr val="000000"/>
                </a:solidFill>
                <a:latin typeface="Arial"/>
                <a:ea typeface="Arial"/>
                <a:cs typeface="Arial"/>
                <a:sym typeface="Arial"/>
              </a:endParaRPr>
            </a:p>
          </p:txBody>
        </p:sp>
        <p:grpSp>
          <p:nvGrpSpPr>
            <p:cNvPr id="171" name="Google Shape;171;p11"/>
            <p:cNvGrpSpPr/>
            <p:nvPr/>
          </p:nvGrpSpPr>
          <p:grpSpPr>
            <a:xfrm>
              <a:off x="-3408294" y="3643742"/>
              <a:ext cx="622283" cy="612920"/>
              <a:chOff x="12617641" y="3403239"/>
              <a:chExt cx="752963" cy="741634"/>
            </a:xfrm>
          </p:grpSpPr>
          <p:grpSp>
            <p:nvGrpSpPr>
              <p:cNvPr id="172" name="Google Shape;172;p11"/>
              <p:cNvGrpSpPr/>
              <p:nvPr/>
            </p:nvGrpSpPr>
            <p:grpSpPr>
              <a:xfrm>
                <a:off x="12771530" y="3403239"/>
                <a:ext cx="467176" cy="448491"/>
                <a:chOff x="12782157" y="3403239"/>
                <a:chExt cx="467176" cy="448491"/>
              </a:xfrm>
            </p:grpSpPr>
            <p:grpSp>
              <p:nvGrpSpPr>
                <p:cNvPr id="173" name="Google Shape;173;p11"/>
                <p:cNvGrpSpPr/>
                <p:nvPr/>
              </p:nvGrpSpPr>
              <p:grpSpPr>
                <a:xfrm>
                  <a:off x="12782157" y="3403239"/>
                  <a:ext cx="412976" cy="396132"/>
                  <a:chOff x="13554906" y="3320109"/>
                  <a:chExt cx="443917" cy="425811"/>
                </a:xfrm>
              </p:grpSpPr>
              <p:grpSp>
                <p:nvGrpSpPr>
                  <p:cNvPr id="174" name="Google Shape;174;p11"/>
                  <p:cNvGrpSpPr/>
                  <p:nvPr/>
                </p:nvGrpSpPr>
                <p:grpSpPr>
                  <a:xfrm>
                    <a:off x="13554906" y="3320109"/>
                    <a:ext cx="443917" cy="425811"/>
                    <a:chOff x="12909684" y="1276143"/>
                    <a:chExt cx="443917" cy="425811"/>
                  </a:xfrm>
                </p:grpSpPr>
                <p:sp>
                  <p:nvSpPr>
                    <p:cNvPr id="175" name="Google Shape;175;p11"/>
                    <p:cNvSpPr/>
                    <p:nvPr/>
                  </p:nvSpPr>
                  <p:spPr>
                    <a:xfrm>
                      <a:off x="12909689" y="1276143"/>
                      <a:ext cx="443912" cy="425811"/>
                    </a:xfrm>
                    <a:prstGeom prst="rect">
                      <a:avLst/>
                    </a:prstGeom>
                    <a:noFill/>
                    <a:ln cap="flat" cmpd="sng" w="12700">
                      <a:solidFill>
                        <a:srgbClr val="818181"/>
                      </a:solidFill>
                      <a:prstDash val="dash"/>
                      <a:miter lim="800000"/>
                      <a:headEnd len="sm" type="none" w="sm"/>
                      <a:tailEnd len="sm" type="none" w="sm"/>
                    </a:ln>
                  </p:spPr>
                  <p:txBody>
                    <a:bodyPr anchor="ctr" anchorCtr="0" bIns="0" lIns="108000" numCol="1" rIns="0" spcFirstLastPara="1" tIns="0" wrap="square">
                      <a:noAutofit/>
                    </a:bodyPr>
                    <a:lstStyle/>
                    <a:p>
                      <a:pPr algn="l" indent="0" lvl="0" marL="0" marR="0" rtl="0">
                        <a:lnSpc>
                          <a:spcPct val="90000"/>
                        </a:lnSpc>
                        <a:spcBef>
                          <a:spcPts val="0"/>
                        </a:spcBef>
                        <a:spcAft>
                          <a:spcPts val="0"/>
                        </a:spcAft>
                        <a:buClr>
                          <a:srgbClr val="000000"/>
                        </a:buClr>
                        <a:buSzPts val="800"/>
                        <a:buFont typeface="Arial"/>
                        <a:buNone/>
                      </a:pPr>
                      <a:r>
                        <a:t/>
                      </a:r>
                      <a:endParaRPr b="0" cap="none" i="0" strike="noStrike" sz="800" u="none">
                        <a:solidFill>
                          <a:srgbClr val="211F26"/>
                        </a:solidFill>
                        <a:latin typeface="Calibri"/>
                        <a:ea typeface="Calibri"/>
                        <a:cs typeface="Calibri"/>
                        <a:sym typeface="Calibri"/>
                      </a:endParaRPr>
                    </a:p>
                  </p:txBody>
                </p:sp>
                <p:sp>
                  <p:nvSpPr>
                    <p:cNvPr id="176" name="Google Shape;176;p11"/>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type="none" w="sm"/>
                      <a:tailEnd len="sm" type="none" w="sm"/>
                    </a:ln>
                  </p:spPr>
                  <p:txBody>
                    <a:bodyPr anchor="ctr" anchorCtr="0" bIns="0" lIns="108000" numCol="1" rIns="0" spcFirstLastPara="1" tIns="0" wrap="square">
                      <a:noAutofit/>
                    </a:bodyPr>
                    <a:lstStyle/>
                    <a:p>
                      <a:pPr algn="l" indent="0" lvl="0" marL="0" marR="0" rtl="0">
                        <a:lnSpc>
                          <a:spcPct val="90000"/>
                        </a:lnSpc>
                        <a:spcBef>
                          <a:spcPts val="0"/>
                        </a:spcBef>
                        <a:spcAft>
                          <a:spcPts val="0"/>
                        </a:spcAft>
                        <a:buClr>
                          <a:srgbClr val="000000"/>
                        </a:buClr>
                        <a:buSzPts val="800"/>
                        <a:buFont typeface="Arial"/>
                        <a:buNone/>
                      </a:pPr>
                      <a:r>
                        <a:t/>
                      </a:r>
                      <a:endParaRPr b="0" cap="none" i="0" strike="noStrike" sz="800" u="none">
                        <a:solidFill>
                          <a:srgbClr val="211F26"/>
                        </a:solidFill>
                        <a:latin typeface="Calibri"/>
                        <a:ea typeface="Calibri"/>
                        <a:cs typeface="Calibri"/>
                        <a:sym typeface="Calibri"/>
                      </a:endParaRPr>
                    </a:p>
                  </p:txBody>
                </p:sp>
                <p:sp>
                  <p:nvSpPr>
                    <p:cNvPr id="177" name="Google Shape;177;p11"/>
                    <p:cNvSpPr/>
                    <p:nvPr/>
                  </p:nvSpPr>
                  <p:spPr>
                    <a:xfrm>
                      <a:off x="13069071" y="1308711"/>
                      <a:ext cx="72188" cy="72188"/>
                    </a:xfrm>
                    <a:prstGeom prst="ellipse">
                      <a:avLst/>
                    </a:prstGeom>
                    <a:solidFill>
                      <a:srgbClr val="ECC679"/>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000"/>
                        <a:buFont typeface="Arial"/>
                        <a:buNone/>
                      </a:pPr>
                      <a:r>
                        <a:t/>
                      </a:r>
                      <a:endParaRPr b="1" cap="none" i="0" strike="noStrike" sz="1000" u="none">
                        <a:solidFill>
                          <a:srgbClr val="211F26"/>
                        </a:solidFill>
                        <a:latin typeface="Calibri"/>
                        <a:ea typeface="Calibri"/>
                        <a:cs typeface="Calibri"/>
                        <a:sym typeface="Calibri"/>
                      </a:endParaRPr>
                    </a:p>
                  </p:txBody>
                </p:sp>
              </p:grpSp>
              <p:pic>
                <p:nvPicPr>
                  <p:cNvPr id="178" name="Google Shape;178;p11"/>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179" name="Google Shape;179;p11"/>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180" name="Google Shape;180;p11"/>
                <p:cNvGrpSpPr/>
                <p:nvPr/>
              </p:nvGrpSpPr>
              <p:grpSpPr>
                <a:xfrm>
                  <a:off x="13103513" y="3705268"/>
                  <a:ext cx="145820" cy="146462"/>
                  <a:chOff x="13096169" y="3602278"/>
                  <a:chExt cx="145820" cy="146462"/>
                </a:xfrm>
              </p:grpSpPr>
              <p:sp>
                <p:nvSpPr>
                  <p:cNvPr id="181" name="Google Shape;181;p11"/>
                  <p:cNvSpPr/>
                  <p:nvPr/>
                </p:nvSpPr>
                <p:spPr>
                  <a:xfrm>
                    <a:off x="13096169" y="3602278"/>
                    <a:ext cx="145820" cy="28388"/>
                  </a:xfrm>
                  <a:prstGeom prst="rect">
                    <a:avLst/>
                  </a:prstGeom>
                  <a:solidFill>
                    <a:srgbClr val="818181"/>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000"/>
                      <a:buFont typeface="Arial"/>
                      <a:buNone/>
                    </a:pPr>
                    <a:r>
                      <a:t/>
                    </a:r>
                    <a:endParaRPr b="1" cap="none" i="0" strike="noStrike" sz="1000" u="none">
                      <a:solidFill>
                        <a:srgbClr val="211F26"/>
                      </a:solidFill>
                      <a:latin typeface="Calibri"/>
                      <a:ea typeface="Calibri"/>
                      <a:cs typeface="Calibri"/>
                      <a:sym typeface="Calibri"/>
                    </a:endParaRPr>
                  </a:p>
                </p:txBody>
              </p:sp>
              <p:sp>
                <p:nvSpPr>
                  <p:cNvPr id="182" name="Google Shape;182;p11"/>
                  <p:cNvSpPr/>
                  <p:nvPr/>
                </p:nvSpPr>
                <p:spPr>
                  <a:xfrm rot="5400000">
                    <a:off x="13037453" y="3661636"/>
                    <a:ext cx="145820" cy="28388"/>
                  </a:xfrm>
                  <a:prstGeom prst="rect">
                    <a:avLst/>
                  </a:prstGeom>
                  <a:solidFill>
                    <a:srgbClr val="818181"/>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000"/>
                      <a:buFont typeface="Arial"/>
                      <a:buNone/>
                    </a:pPr>
                    <a:r>
                      <a:t/>
                    </a:r>
                    <a:endParaRPr b="1" cap="none" i="0" strike="noStrike" sz="1000" u="none">
                      <a:solidFill>
                        <a:srgbClr val="211F26"/>
                      </a:solidFill>
                      <a:latin typeface="Calibri"/>
                      <a:ea typeface="Calibri"/>
                      <a:cs typeface="Calibri"/>
                      <a:sym typeface="Calibri"/>
                    </a:endParaRPr>
                  </a:p>
                </p:txBody>
              </p:sp>
            </p:grpSp>
            <p:grpSp>
              <p:nvGrpSpPr>
                <p:cNvPr id="183" name="Google Shape;183;p11"/>
                <p:cNvGrpSpPr/>
                <p:nvPr/>
              </p:nvGrpSpPr>
              <p:grpSpPr>
                <a:xfrm rot="10800000">
                  <a:off x="13061402" y="3665637"/>
                  <a:ext cx="145820" cy="146462"/>
                  <a:chOff x="13096169" y="3602278"/>
                  <a:chExt cx="145820" cy="146462"/>
                </a:xfrm>
              </p:grpSpPr>
              <p:sp>
                <p:nvSpPr>
                  <p:cNvPr id="184" name="Google Shape;184;p11"/>
                  <p:cNvSpPr/>
                  <p:nvPr/>
                </p:nvSpPr>
                <p:spPr>
                  <a:xfrm>
                    <a:off x="13096169" y="3602278"/>
                    <a:ext cx="145820" cy="28388"/>
                  </a:xfrm>
                  <a:prstGeom prst="rect">
                    <a:avLst/>
                  </a:prstGeom>
                  <a:solidFill>
                    <a:srgbClr val="818181"/>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000"/>
                      <a:buFont typeface="Arial"/>
                      <a:buNone/>
                    </a:pPr>
                    <a:r>
                      <a:t/>
                    </a:r>
                    <a:endParaRPr b="1" cap="none" i="0" strike="noStrike" sz="1000" u="none">
                      <a:solidFill>
                        <a:srgbClr val="211F26"/>
                      </a:solidFill>
                      <a:latin typeface="Calibri"/>
                      <a:ea typeface="Calibri"/>
                      <a:cs typeface="Calibri"/>
                      <a:sym typeface="Calibri"/>
                    </a:endParaRPr>
                  </a:p>
                </p:txBody>
              </p:sp>
              <p:sp>
                <p:nvSpPr>
                  <p:cNvPr id="185" name="Google Shape;185;p11"/>
                  <p:cNvSpPr/>
                  <p:nvPr/>
                </p:nvSpPr>
                <p:spPr>
                  <a:xfrm rot="5400000">
                    <a:off x="13037453" y="3661636"/>
                    <a:ext cx="145820" cy="28388"/>
                  </a:xfrm>
                  <a:prstGeom prst="rect">
                    <a:avLst/>
                  </a:prstGeom>
                  <a:solidFill>
                    <a:srgbClr val="818181"/>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000"/>
                      <a:buFont typeface="Arial"/>
                      <a:buNone/>
                    </a:pPr>
                    <a:r>
                      <a:t/>
                    </a:r>
                    <a:endParaRPr b="1" cap="none" i="0" strike="noStrike" sz="1000" u="none">
                      <a:solidFill>
                        <a:srgbClr val="211F26"/>
                      </a:solidFill>
                      <a:latin typeface="Calibri"/>
                      <a:ea typeface="Calibri"/>
                      <a:cs typeface="Calibri"/>
                      <a:sym typeface="Calibri"/>
                    </a:endParaRPr>
                  </a:p>
                </p:txBody>
              </p:sp>
            </p:grpSp>
          </p:grpSp>
          <p:sp>
            <p:nvSpPr>
              <p:cNvPr id="186" name="Google Shape;186;p11"/>
              <p:cNvSpPr/>
              <p:nvPr/>
            </p:nvSpPr>
            <p:spPr>
              <a:xfrm>
                <a:off x="12617641" y="3889890"/>
                <a:ext cx="752963" cy="161170"/>
              </a:xfrm>
              <a:prstGeom prst="rect">
                <a:avLst/>
              </a:prstGeom>
              <a:noFill/>
              <a:ln>
                <a:noFill/>
              </a:ln>
            </p:spPr>
            <p:txBody>
              <a:bodyPr anchor="ctr" anchorCtr="0" bIns="0" lIns="0" numCol="1" rIns="0" spcFirstLastPara="1" tIns="0" wrap="square">
                <a:noAutofit/>
              </a:bodyPr>
              <a:lstStyle/>
              <a:p>
                <a:pPr algn="ctr" indent="0" lvl="0" marL="0" marR="0" rtl="0">
                  <a:lnSpc>
                    <a:spcPct val="90000"/>
                  </a:lnSpc>
                  <a:spcBef>
                    <a:spcPts val="0"/>
                  </a:spcBef>
                  <a:spcAft>
                    <a:spcPts val="0"/>
                  </a:spcAft>
                  <a:buClr>
                    <a:srgbClr val="000000"/>
                  </a:buClr>
                  <a:buSzPts val="900"/>
                  <a:buFont typeface="Arial"/>
                  <a:buNone/>
                </a:pPr>
                <a:r>
                  <a:rPr altLang="nl-NL" b="0" cap="none" i="0" lang="nl-NL" strike="noStrike" sz="900" u="none">
                    <a:solidFill>
                      <a:srgbClr val="211F26"/>
                    </a:solidFill>
                    <a:latin typeface="Calibri"/>
                    <a:ea typeface="Calibri"/>
                    <a:cs typeface="Calibri"/>
                    <a:sym typeface="Calibri"/>
                  </a:rPr>
                  <a:t>Bijsnijden</a:t>
                </a:r>
                <a:endParaRPr b="0" cap="none" i="0" strike="noStrike" sz="1400" u="none">
                  <a:solidFill>
                    <a:srgbClr val="000000"/>
                  </a:solidFill>
                  <a:latin typeface="Arial"/>
                  <a:ea typeface="Arial"/>
                  <a:cs typeface="Arial"/>
                  <a:sym typeface="Arial"/>
                </a:endParaRPr>
              </a:p>
            </p:txBody>
          </p:sp>
          <p:sp>
            <p:nvSpPr>
              <p:cNvPr id="187" name="Google Shape;187;p11"/>
              <p:cNvSpPr/>
              <p:nvPr/>
            </p:nvSpPr>
            <p:spPr>
              <a:xfrm rot="10800000">
                <a:off x="12950688" y="4093726"/>
                <a:ext cx="86866" cy="51147"/>
              </a:xfrm>
              <a:prstGeom prst="triangle">
                <a:avLst>
                  <a:gd fmla="val 50000" name="adj"/>
                </a:avLst>
              </a:prstGeom>
              <a:solidFill>
                <a:srgbClr val="818181"/>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000"/>
                  <a:buFont typeface="Arial"/>
                  <a:buNone/>
                </a:pPr>
                <a:r>
                  <a:t/>
                </a:r>
                <a:endParaRPr b="1" cap="none" i="0" strike="noStrike" sz="1000" u="none">
                  <a:solidFill>
                    <a:srgbClr val="211F26"/>
                  </a:solidFill>
                  <a:latin typeface="Calibri"/>
                  <a:ea typeface="Calibri"/>
                  <a:cs typeface="Calibri"/>
                  <a:sym typeface="Calibri"/>
                </a:endParaRPr>
              </a:p>
            </p:txBody>
          </p:sp>
        </p:grpSp>
        <p:grpSp>
          <p:nvGrpSpPr>
            <p:cNvPr id="188" name="Google Shape;188;p11"/>
            <p:cNvGrpSpPr/>
            <p:nvPr/>
          </p:nvGrpSpPr>
          <p:grpSpPr>
            <a:xfrm>
              <a:off x="-376736" y="4271597"/>
              <a:ext cx="283685" cy="283685"/>
              <a:chOff x="-510741" y="5913713"/>
              <a:chExt cx="267555" cy="267555"/>
            </a:xfrm>
          </p:grpSpPr>
          <p:sp>
            <p:nvSpPr>
              <p:cNvPr id="189" name="Google Shape;189;p11"/>
              <p:cNvSpPr/>
              <p:nvPr/>
            </p:nvSpPr>
            <p:spPr>
              <a:xfrm>
                <a:off x="-491853" y="5932072"/>
                <a:ext cx="230835" cy="230835"/>
              </a:xfrm>
              <a:prstGeom prst="ellipse">
                <a:avLst/>
              </a:prstGeom>
              <a:solidFill>
                <a:srgbClr val="211F26"/>
              </a:solidFill>
              <a:ln>
                <a:noFill/>
              </a:ln>
            </p:spPr>
            <p:txBody>
              <a:bodyPr anchor="ctr" anchorCtr="0" bIns="180000" lIns="180000" numCol="1" rIns="180000" spcFirstLastPara="1" tIns="180000" wrap="square">
                <a:noAutofit/>
              </a:bodyPr>
              <a:lstStyle/>
              <a:p>
                <a:pPr algn="ctr" indent="0" lvl="0" marL="0" marR="0" rtl="0">
                  <a:lnSpc>
                    <a:spcPct val="90000"/>
                  </a:lnSpc>
                  <a:spcBef>
                    <a:spcPts val="0"/>
                  </a:spcBef>
                  <a:spcAft>
                    <a:spcPts val="0"/>
                  </a:spcAft>
                  <a:buClr>
                    <a:srgbClr val="000000"/>
                  </a:buClr>
                  <a:buSzPts val="1600"/>
                  <a:buFont typeface="Arial"/>
                  <a:buNone/>
                </a:pPr>
                <a:r>
                  <a:t/>
                </a:r>
                <a:endParaRPr b="0" cap="none" i="0" strike="noStrike" sz="1600" u="none">
                  <a:solidFill>
                    <a:schemeClr val="lt1"/>
                  </a:solidFill>
                  <a:latin typeface="Calibri"/>
                  <a:ea typeface="Calibri"/>
                  <a:cs typeface="Calibri"/>
                  <a:sym typeface="Calibri"/>
                </a:endParaRPr>
              </a:p>
            </p:txBody>
          </p:sp>
          <p:sp>
            <p:nvSpPr>
              <p:cNvPr descr="Informatie" id="190" name="Google Shape;190;p11"/>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2000"/>
                  <a:buFont typeface="Arial"/>
                  <a:buNone/>
                </a:pPr>
                <a:r>
                  <a:t/>
                </a:r>
                <a:endParaRPr b="0" cap="none" i="0" strike="noStrike" sz="2000" u="none">
                  <a:solidFill>
                    <a:srgbClr val="211F26"/>
                  </a:solidFill>
                  <a:latin typeface="Calibri"/>
                  <a:ea typeface="Calibri"/>
                  <a:cs typeface="Calibri"/>
                  <a:sym typeface="Calibri"/>
                </a:endParaRPr>
              </a:p>
            </p:txBody>
          </p:sp>
        </p:grpSp>
      </p:grpSp>
      <p:sp>
        <p:nvSpPr>
          <p:cNvPr id="191" name="Google Shape;191;p11"/>
          <p:cNvSpPr/>
          <p:nvPr>
            <p:ph idx="2" type="pic"/>
          </p:nvPr>
        </p:nvSpPr>
        <p:spPr>
          <a:xfrm>
            <a:off x="615949" y="609598"/>
            <a:ext cx="5386082" cy="3744000"/>
          </a:xfrm>
          <a:prstGeom prst="rect">
            <a:avLst/>
          </a:prstGeom>
          <a:solidFill>
            <a:srgbClr val="F2F2F2"/>
          </a:solidFill>
          <a:ln>
            <a:noFill/>
          </a:ln>
        </p:spPr>
      </p:sp>
      <p:sp>
        <p:nvSpPr>
          <p:cNvPr id="192" name="Google Shape;192;p11"/>
          <p:cNvSpPr/>
          <p:nvPr>
            <p:ph idx="3" type="pic"/>
          </p:nvPr>
        </p:nvSpPr>
        <p:spPr>
          <a:xfrm>
            <a:off x="6182031" y="609598"/>
            <a:ext cx="5386082" cy="3744000"/>
          </a:xfrm>
          <a:prstGeom prst="rect">
            <a:avLst/>
          </a:prstGeom>
          <a:solidFill>
            <a:srgbClr val="F2F2F2"/>
          </a:solidFill>
          <a:ln>
            <a:noFill/>
          </a:ln>
        </p:spPr>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delay="0" evt="onBegin">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250"/>
                                        <p:tgtEl>
                                          <p:spTgt spid="191"/>
                                        </p:tgtEl>
                                      </p:cBhvr>
                                    </p:animEffect>
                                  </p:childTnLst>
                                </p:cTn>
                              </p:par>
                              <p:par>
                                <p:cTn fill="hold" nodeType="withEffect" presetClass="entr" presetID="10" presetSubtype="0">
                                  <p:stCondLst>
                                    <p:cond delay="250"/>
                                  </p:stCondLst>
                                  <p:childTnLst>
                                    <p:set>
                                      <p:cBhvr>
                                        <p:cTn dur="1" fill="hold">
                                          <p:stCondLst>
                                            <p:cond delay="0"/>
                                          </p:stCondLst>
                                        </p:cTn>
                                        <p:tgtEl>
                                          <p:spTgt spid="192"/>
                                        </p:tgtEl>
                                        <p:attrNameLst>
                                          <p:attrName>style.visibility</p:attrName>
                                        </p:attrNameLst>
                                      </p:cBhvr>
                                      <p:to>
                                        <p:strVal val="visible"/>
                                      </p:to>
                                    </p:set>
                                    <p:animEffect filter="fade" transition="in">
                                      <p:cBhvr>
                                        <p:cTn dur="250"/>
                                        <p:tgtEl>
                                          <p:spTgt spid="192"/>
                                        </p:tgtEl>
                                      </p:cBhvr>
                                    </p:animEffect>
                                  </p:childTnLst>
                                </p:cTn>
                              </p:par>
                            </p:childTnLst>
                          </p:cTn>
                        </p:par>
                        <p:par>
                          <p:cTn fill="hold">
                            <p:stCondLst>
                              <p:cond delay="250"/>
                            </p:stCondLst>
                            <p:childTnLst>
                              <p:par>
                                <p:cTn fill="hold" nodeType="afterEffect" presetClass="entr" presetID="10" presetSubtype="0">
                                  <p:stCondLst>
                                    <p:cond delay="500"/>
                                  </p:stCondLst>
                                  <p:childTnLst>
                                    <p:set>
                                      <p:cBhvr>
                                        <p:cTn dur="1" fill="hold">
                                          <p:stCondLst>
                                            <p:cond delay="0"/>
                                          </p:stCondLst>
                                        </p:cTn>
                                        <p:tgtEl>
                                          <p:spTgt spid="147"/>
                                        </p:tgtEl>
                                        <p:attrNameLst>
                                          <p:attrName>style.visibility</p:attrName>
                                        </p:attrNameLst>
                                      </p:cBhvr>
                                      <p:to>
                                        <p:strVal val="visible"/>
                                      </p:to>
                                    </p:set>
                                    <p:animEffect filter="fade" transition="in">
                                      <p:cBhvr>
                                        <p:cTn dur="25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 tekst">
  <p:cSld name="Titel + tekst">
    <p:spTree>
      <p:nvGrpSpPr>
        <p:cNvPr id="193" name="Shape 193"/>
        <p:cNvGrpSpPr/>
        <p:nvPr/>
      </p:nvGrpSpPr>
      <p:grpSpPr>
        <a:xfrm>
          <a:off x="0" y="0"/>
          <a:ext cx="0" cy="0"/>
          <a:chOff x="0" y="0"/>
          <a:chExt cx="0" cy="0"/>
        </a:xfrm>
      </p:grpSpPr>
      <p:sp>
        <p:nvSpPr>
          <p:cNvPr id="194" name="Google Shape;194;p8"/>
          <p:cNvSpPr txBox="1"/>
          <p:nvPr>
            <p:ph idx="10" type="dt"/>
          </p:nvPr>
        </p:nvSpPr>
        <p:spPr>
          <a:xfrm>
            <a:off x="9278694" y="7290437"/>
            <a:ext cx="2913306" cy="144759"/>
          </a:xfrm>
          <a:prstGeom prst="rect">
            <a:avLst/>
          </a:prstGeom>
          <a:noFill/>
          <a:ln>
            <a:noFill/>
          </a:ln>
        </p:spPr>
        <p:txBody>
          <a:bodyPr anchor="ctr" anchorCtr="0" bIns="0" lIns="0" numCol="1" rIns="0" spcFirstLastPara="1" tIns="0" wrap="square">
            <a:noAutofit/>
          </a:bodyPr>
          <a:lstStyle>
            <a:lvl1pPr algn="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195" name="Google Shape;195;p8"/>
          <p:cNvSpPr txBox="1"/>
          <p:nvPr>
            <p:ph idx="11" type="ftr"/>
          </p:nvPr>
        </p:nvSpPr>
        <p:spPr>
          <a:xfrm>
            <a:off x="0" y="7290437"/>
            <a:ext cx="5376001" cy="144759"/>
          </a:xfrm>
          <a:prstGeom prst="rect">
            <a:avLst/>
          </a:prstGeom>
          <a:noFill/>
          <a:ln>
            <a:noFill/>
          </a:ln>
        </p:spPr>
        <p:txBody>
          <a:bodyPr anchor="ctr" anchorCtr="0" bIns="0" lIns="0" numCol="1" rIns="0" spcFirstLastPara="1" tIns="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196" name="Google Shape;196;p8"/>
          <p:cNvSpPr txBox="1"/>
          <p:nvPr>
            <p:ph idx="1" type="body"/>
          </p:nvPr>
        </p:nvSpPr>
        <p:spPr>
          <a:xfrm>
            <a:off x="615950" y="1605600"/>
            <a:ext cx="10952163" cy="4645025"/>
          </a:xfrm>
          <a:prstGeom prst="rect">
            <a:avLst/>
          </a:prstGeom>
          <a:noFill/>
          <a:ln>
            <a:noFill/>
          </a:ln>
        </p:spPr>
        <p:txBody>
          <a:bodyPr anchor="t" anchorCtr="0" bIns="0" lIns="0" numCol="1" rIns="0" spcFirstLastPara="1" tIns="0" wrap="square">
            <a:noAutofit/>
          </a:bodyPr>
          <a:lstStyle>
            <a:lvl1pPr algn="l" indent="-342900" lvl="0" marL="457200">
              <a:lnSpc>
                <a:spcPct val="90000"/>
              </a:lnSpc>
              <a:spcBef>
                <a:spcPts val="600"/>
              </a:spcBef>
              <a:spcAft>
                <a:spcPts val="0"/>
              </a:spcAft>
              <a:buSzPts val="1800"/>
              <a:buChar char="•"/>
              <a:defRPr/>
            </a:lvl1pPr>
            <a:lvl2pPr algn="l" indent="-342900" lvl="1" marL="914400">
              <a:lnSpc>
                <a:spcPct val="90000"/>
              </a:lnSpc>
              <a:spcBef>
                <a:spcPts val="600"/>
              </a:spcBef>
              <a:spcAft>
                <a:spcPts val="0"/>
              </a:spcAft>
              <a:buSzPts val="1800"/>
              <a:buChar char="•"/>
              <a:defRPr/>
            </a:lvl2pPr>
            <a:lvl3pPr algn="l" indent="-342900" lvl="2" marL="1371600">
              <a:lnSpc>
                <a:spcPct val="90000"/>
              </a:lnSpc>
              <a:spcBef>
                <a:spcPts val="600"/>
              </a:spcBef>
              <a:spcAft>
                <a:spcPts val="0"/>
              </a:spcAft>
              <a:buSzPts val="1800"/>
              <a:buChar char="–"/>
              <a:defRPr/>
            </a:lvl3pPr>
            <a:lvl4pPr algn="l" indent="-228600" lvl="3" marL="1828800">
              <a:lnSpc>
                <a:spcPct val="90000"/>
              </a:lnSpc>
              <a:spcBef>
                <a:spcPts val="600"/>
              </a:spcBef>
              <a:spcAft>
                <a:spcPts val="0"/>
              </a:spcAft>
              <a:buClr>
                <a:schemeClr val="dk1"/>
              </a:buClr>
              <a:buSzPts val="1800"/>
              <a:buNone/>
              <a:defRPr/>
            </a:lvl4pPr>
            <a:lvl5pPr algn="l" indent="-228600" lvl="4" marL="2286000">
              <a:lnSpc>
                <a:spcPct val="90000"/>
              </a:lnSpc>
              <a:spcBef>
                <a:spcPts val="600"/>
              </a:spcBef>
              <a:spcAft>
                <a:spcPts val="0"/>
              </a:spcAft>
              <a:buClr>
                <a:schemeClr val="accent1"/>
              </a:buClr>
              <a:buSzPts val="1800"/>
              <a:buNone/>
              <a:defRPr/>
            </a:lvl5pPr>
            <a:lvl6pPr algn="l" indent="-228600" lvl="5" marL="2743200">
              <a:lnSpc>
                <a:spcPct val="90000"/>
              </a:lnSpc>
              <a:spcBef>
                <a:spcPts val="600"/>
              </a:spcBef>
              <a:spcAft>
                <a:spcPts val="0"/>
              </a:spcAft>
              <a:buSzPts val="1800"/>
              <a:buNone/>
              <a:defRPr/>
            </a:lvl6pPr>
            <a:lvl7pPr algn="l" indent="-342900" lvl="6" marL="3200400">
              <a:lnSpc>
                <a:spcPct val="90000"/>
              </a:lnSpc>
              <a:spcBef>
                <a:spcPts val="600"/>
              </a:spcBef>
              <a:spcAft>
                <a:spcPts val="0"/>
              </a:spcAft>
              <a:buSzPts val="1800"/>
              <a:buAutoNum type="arabicPeriod"/>
              <a:defRPr/>
            </a:lvl7pPr>
            <a:lvl8pPr algn="l" indent="-342900" lvl="7" marL="3657600">
              <a:lnSpc>
                <a:spcPct val="90000"/>
              </a:lnSpc>
              <a:spcBef>
                <a:spcPts val="600"/>
              </a:spcBef>
              <a:spcAft>
                <a:spcPts val="0"/>
              </a:spcAft>
              <a:buSzPts val="1800"/>
              <a:buAutoNum type="alphaLcPeriod"/>
              <a:defRPr/>
            </a:lvl8pPr>
            <a:lvl9pPr algn="l" indent="-228600" lvl="8" marL="4114800">
              <a:lnSpc>
                <a:spcPct val="90000"/>
              </a:lnSpc>
              <a:spcBef>
                <a:spcPts val="600"/>
              </a:spcBef>
              <a:spcAft>
                <a:spcPts val="600"/>
              </a:spcAft>
              <a:buSzPts val="1800"/>
              <a:buNone/>
              <a:defRPr/>
            </a:lvl9pPr>
          </a:lstStyle>
          <a:p/>
        </p:txBody>
      </p:sp>
      <p:grpSp>
        <p:nvGrpSpPr>
          <p:cNvPr id="197" name="Google Shape;197;p8"/>
          <p:cNvGrpSpPr/>
          <p:nvPr/>
        </p:nvGrpSpPr>
        <p:grpSpPr>
          <a:xfrm>
            <a:off x="-3786437" y="0"/>
            <a:ext cx="3693386" cy="5359349"/>
            <a:chOff x="-3786437" y="0"/>
            <a:chExt cx="3693386" cy="5359349"/>
          </a:xfrm>
        </p:grpSpPr>
        <p:sp>
          <p:nvSpPr>
            <p:cNvPr id="198" name="Google Shape;198;p8"/>
            <p:cNvSpPr/>
            <p:nvPr/>
          </p:nvSpPr>
          <p:spPr>
            <a:xfrm>
              <a:off x="-3786165" y="0"/>
              <a:ext cx="3593091" cy="4641338"/>
            </a:xfrm>
            <a:prstGeom prst="rect">
              <a:avLst/>
            </a:prstGeom>
            <a:solidFill>
              <a:srgbClr val="FFFFFF"/>
            </a:solidFill>
            <a:ln cap="flat" cmpd="sng" w="9525">
              <a:solidFill>
                <a:srgbClr val="ECECEC"/>
              </a:solidFill>
              <a:prstDash val="solid"/>
              <a:miter lim="800000"/>
              <a:headEnd len="sm" type="none" w="sm"/>
              <a:tailEnd len="sm" type="none" w="sm"/>
            </a:ln>
          </p:spPr>
          <p:txBody>
            <a:bodyPr anchor="t" anchorCtr="0" bIns="144000" lIns="180000" numCol="1" rIns="180000" spcFirstLastPara="1" tIns="144000" wrap="square">
              <a:noAutofit/>
            </a:bodyPr>
            <a:lstStyle/>
            <a:p>
              <a:pPr algn="l" indent="0" lvl="0" marL="0" marR="0" rtl="0">
                <a:lnSpc>
                  <a:spcPct val="90000"/>
                </a:lnSpc>
                <a:spcBef>
                  <a:spcPts val="0"/>
                </a:spcBef>
                <a:spcAft>
                  <a:spcPts val="0"/>
                </a:spcAft>
                <a:buClr>
                  <a:srgbClr val="000000"/>
                </a:buClr>
                <a:buSzPts val="1400"/>
                <a:buFont typeface="Arial"/>
                <a:buNone/>
              </a:pPr>
              <a:r>
                <a:rPr altLang="nl-NL" b="1" cap="none" i="0" lang="nl-NL" strike="noStrike" sz="1400" u="none">
                  <a:solidFill>
                    <a:schemeClr val="accent1"/>
                  </a:solidFill>
                  <a:latin typeface="Calibri"/>
                  <a:ea typeface="Calibri"/>
                  <a:cs typeface="Calibri"/>
                  <a:sym typeface="Calibri"/>
                </a:rPr>
                <a:t>LIJSTNIVEAU KIEZEN</a:t>
              </a:r>
              <a:endParaRPr b="0" cap="none" i="0" strike="noStrike" sz="1400" u="none">
                <a:solidFill>
                  <a:srgbClr val="000000"/>
                </a:solidFill>
                <a:latin typeface="Arial"/>
                <a:ea typeface="Arial"/>
                <a:cs typeface="Arial"/>
                <a:sym typeface="Arial"/>
              </a:endParaRPr>
            </a:p>
          </p:txBody>
        </p:sp>
        <p:sp>
          <p:nvSpPr>
            <p:cNvPr id="199" name="Google Shape;199;p8"/>
            <p:cNvSpPr/>
            <p:nvPr/>
          </p:nvSpPr>
          <p:spPr>
            <a:xfrm>
              <a:off x="-3604183" y="1837484"/>
              <a:ext cx="180000" cy="180000"/>
            </a:xfrm>
            <a:prstGeom prst="ellipse">
              <a:avLst/>
            </a:prstGeom>
            <a:solidFill>
              <a:schemeClr val="accent1"/>
            </a:solidFill>
            <a:ln>
              <a:noFill/>
            </a:ln>
          </p:spPr>
          <p:txBody>
            <a:bodyPr anchor="ctr" anchorCtr="0" bIns="0" lIns="0" numCol="1" rIns="0" spcFirstLastPara="1" tIns="0" wrap="square">
              <a:noAutofit/>
            </a:bodyPr>
            <a:lstStyle/>
            <a:p>
              <a:pPr algn="ctr" indent="0" lvl="0" marL="0" marR="0" rtl="0">
                <a:lnSpc>
                  <a:spcPct val="100000"/>
                </a:lnSpc>
                <a:spcBef>
                  <a:spcPts val="0"/>
                </a:spcBef>
                <a:spcAft>
                  <a:spcPts val="0"/>
                </a:spcAft>
                <a:buClr>
                  <a:srgbClr val="FFFFFF"/>
                </a:buClr>
                <a:buSzPts val="1000"/>
                <a:buFont typeface="Calibri"/>
                <a:buNone/>
              </a:pPr>
              <a:r>
                <a:rPr altLang="nl-NL" b="1" cap="none" i="0" lang="nl-NL" strike="noStrike" sz="1000" u="none">
                  <a:solidFill>
                    <a:srgbClr val="FFFFFF"/>
                  </a:solidFill>
                  <a:latin typeface="Calibri"/>
                  <a:ea typeface="Calibri"/>
                  <a:cs typeface="Calibri"/>
                  <a:sym typeface="Calibri"/>
                </a:rPr>
                <a:t>1</a:t>
              </a:r>
              <a:endParaRPr b="0" cap="none" i="0" strike="noStrike" sz="1400" u="none">
                <a:solidFill>
                  <a:srgbClr val="000000"/>
                </a:solidFill>
                <a:latin typeface="Arial"/>
                <a:ea typeface="Arial"/>
                <a:cs typeface="Arial"/>
                <a:sym typeface="Arial"/>
              </a:endParaRPr>
            </a:p>
          </p:txBody>
        </p:sp>
        <p:sp>
          <p:nvSpPr>
            <p:cNvPr id="200" name="Google Shape;200;p8"/>
            <p:cNvSpPr/>
            <p:nvPr/>
          </p:nvSpPr>
          <p:spPr>
            <a:xfrm>
              <a:off x="-3319415" y="1837484"/>
              <a:ext cx="2949220" cy="180000"/>
            </a:xfrm>
            <a:prstGeom prst="rect">
              <a:avLst/>
            </a:prstGeom>
            <a:noFill/>
            <a:ln>
              <a:noFill/>
            </a:ln>
          </p:spPr>
          <p:txBody>
            <a:bodyPr anchor="ctr" anchorCtr="0" bIns="0" lIns="0" numCol="1" rIns="0" spcFirstLastPara="1" tIns="0" wrap="square">
              <a:noAutofit/>
            </a:bodyPr>
            <a:lstStyle/>
            <a:p>
              <a:pPr algn="l" indent="-177800" lvl="0" marL="177800" marR="0" rtl="0">
                <a:lnSpc>
                  <a:spcPct val="100000"/>
                </a:lnSpc>
                <a:spcBef>
                  <a:spcPts val="0"/>
                </a:spcBef>
                <a:spcAft>
                  <a:spcPts val="0"/>
                </a:spcAft>
                <a:buClr>
                  <a:schemeClr val="accent1"/>
                </a:buClr>
                <a:buSzPts val="1200"/>
                <a:buFont typeface="Calibri"/>
                <a:buChar char="•"/>
              </a:pPr>
              <a:r>
                <a:rPr altLang="nl-NL" b="0" cap="none" i="0" lang="nl-NL" strike="noStrike" sz="1200" u="none">
                  <a:solidFill>
                    <a:schemeClr val="dk1"/>
                  </a:solidFill>
                  <a:latin typeface="Calibri"/>
                  <a:ea typeface="Calibri"/>
                  <a:cs typeface="Calibri"/>
                  <a:sym typeface="Calibri"/>
                </a:rPr>
                <a:t>Bullet</a:t>
              </a:r>
              <a:endParaRPr b="0" cap="none" i="0" strike="noStrike" sz="1200" u="none">
                <a:solidFill>
                  <a:schemeClr val="dk1"/>
                </a:solidFill>
                <a:latin typeface="Calibri"/>
                <a:ea typeface="Calibri"/>
                <a:cs typeface="Calibri"/>
                <a:sym typeface="Calibri"/>
              </a:endParaRPr>
            </a:p>
          </p:txBody>
        </p:sp>
        <p:sp>
          <p:nvSpPr>
            <p:cNvPr id="201" name="Google Shape;201;p8"/>
            <p:cNvSpPr/>
            <p:nvPr/>
          </p:nvSpPr>
          <p:spPr>
            <a:xfrm>
              <a:off x="-3604183" y="2128768"/>
              <a:ext cx="180000" cy="180000"/>
            </a:xfrm>
            <a:prstGeom prst="ellipse">
              <a:avLst/>
            </a:prstGeom>
            <a:solidFill>
              <a:schemeClr val="accent1"/>
            </a:solidFill>
            <a:ln>
              <a:noFill/>
            </a:ln>
          </p:spPr>
          <p:txBody>
            <a:bodyPr anchor="ctr" anchorCtr="0" bIns="0" lIns="0" numCol="1" rIns="0" spcFirstLastPara="1" tIns="0" wrap="square">
              <a:noAutofit/>
            </a:bodyPr>
            <a:lstStyle/>
            <a:p>
              <a:pPr algn="ctr" indent="0" lvl="0" marL="0" marR="0" rtl="0">
                <a:lnSpc>
                  <a:spcPct val="100000"/>
                </a:lnSpc>
                <a:spcBef>
                  <a:spcPts val="0"/>
                </a:spcBef>
                <a:spcAft>
                  <a:spcPts val="0"/>
                </a:spcAft>
                <a:buClr>
                  <a:srgbClr val="FFFFFF"/>
                </a:buClr>
                <a:buSzPts val="1000"/>
                <a:buFont typeface="Calibri"/>
                <a:buNone/>
              </a:pPr>
              <a:r>
                <a:rPr altLang="nl-NL" b="1" cap="none" i="0" lang="nl-NL" strike="noStrike" sz="1000" u="none">
                  <a:solidFill>
                    <a:srgbClr val="FFFFFF"/>
                  </a:solidFill>
                  <a:latin typeface="Calibri"/>
                  <a:ea typeface="Calibri"/>
                  <a:cs typeface="Calibri"/>
                  <a:sym typeface="Calibri"/>
                </a:rPr>
                <a:t>2</a:t>
              </a:r>
              <a:endParaRPr b="0" cap="none" i="0" strike="noStrike" sz="1400" u="none">
                <a:solidFill>
                  <a:srgbClr val="000000"/>
                </a:solidFill>
                <a:latin typeface="Arial"/>
                <a:ea typeface="Arial"/>
                <a:cs typeface="Arial"/>
                <a:sym typeface="Arial"/>
              </a:endParaRPr>
            </a:p>
          </p:txBody>
        </p:sp>
        <p:sp>
          <p:nvSpPr>
            <p:cNvPr id="202" name="Google Shape;202;p8"/>
            <p:cNvSpPr/>
            <p:nvPr/>
          </p:nvSpPr>
          <p:spPr>
            <a:xfrm>
              <a:off x="-3604183" y="1196113"/>
              <a:ext cx="3229047" cy="459227"/>
            </a:xfrm>
            <a:prstGeom prst="rect">
              <a:avLst/>
            </a:prstGeom>
            <a:noFill/>
            <a:ln>
              <a:noFill/>
            </a:ln>
          </p:spPr>
          <p:txBody>
            <a:bodyPr anchor="t" anchorCtr="0" bIns="0" lIns="0" numCol="1" rIns="0" spcFirstLastPara="1" tIns="0" wrap="square">
              <a:noAutofit/>
            </a:bodyPr>
            <a:lstStyle/>
            <a:p>
              <a:pPr algn="l" indent="0" lvl="0" marL="0" marR="0" rtl="0">
                <a:lnSpc>
                  <a:spcPct val="90000"/>
                </a:lnSpc>
                <a:spcBef>
                  <a:spcPts val="0"/>
                </a:spcBef>
                <a:spcAft>
                  <a:spcPts val="0"/>
                </a:spcAft>
                <a:buClr>
                  <a:srgbClr val="000000"/>
                </a:buClr>
                <a:buSzPts val="1200"/>
                <a:buFont typeface="Calibri"/>
                <a:buNone/>
              </a:pPr>
              <a:r>
                <a:rPr altLang="nl-NL" b="0" cap="none" i="0" lang="nl-NL" strike="noStrike" sz="1200" u="none">
                  <a:solidFill>
                    <a:srgbClr val="000000"/>
                  </a:solidFill>
                  <a:latin typeface="Calibri"/>
                  <a:ea typeface="Calibri"/>
                  <a:cs typeface="Calibri"/>
                  <a:sym typeface="Calibri"/>
                </a:rPr>
                <a:t>Gebruik onder de tab </a:t>
              </a:r>
              <a:r>
                <a:rPr altLang="nl-NL" b="1" cap="none" i="0" lang="nl-NL" strike="noStrike" sz="1200" u="none">
                  <a:solidFill>
                    <a:srgbClr val="000000"/>
                  </a:solidFill>
                  <a:latin typeface="Calibri"/>
                  <a:ea typeface="Calibri"/>
                  <a:cs typeface="Calibri"/>
                  <a:sym typeface="Calibri"/>
                </a:rPr>
                <a:t>‘Start’</a:t>
              </a:r>
              <a:r>
                <a:rPr altLang="nl-NL" b="0" cap="none" i="0" lang="nl-NL" strike="noStrike" sz="1200" u="none">
                  <a:solidFill>
                    <a:srgbClr val="000000"/>
                  </a:solidFill>
                  <a:latin typeface="Calibri"/>
                  <a:ea typeface="Calibri"/>
                  <a:cs typeface="Calibri"/>
                  <a:sym typeface="Calibri"/>
                </a:rPr>
                <a:t> de </a:t>
              </a:r>
              <a:r>
                <a:rPr altLang="nl-NL" b="1" cap="none" i="0" lang="nl-NL" strike="noStrike" sz="1200" u="none">
                  <a:solidFill>
                    <a:srgbClr val="000000"/>
                  </a:solidFill>
                  <a:latin typeface="Calibri"/>
                  <a:ea typeface="Calibri"/>
                  <a:cs typeface="Calibri"/>
                  <a:sym typeface="Calibri"/>
                </a:rPr>
                <a:t>lijstniveau-knoppen</a:t>
              </a:r>
              <a:r>
                <a:rPr altLang="nl-NL" b="0" cap="none" i="0" lang="nl-NL" strike="noStrike" sz="1200" u="none">
                  <a:solidFill>
                    <a:srgbClr val="000000"/>
                  </a:solidFill>
                  <a:latin typeface="Calibri"/>
                  <a:ea typeface="Calibri"/>
                  <a:cs typeface="Calibri"/>
                  <a:sym typeface="Calibri"/>
                </a:rPr>
                <a:t> om een tekst niveau te kiezen. </a:t>
              </a:r>
              <a:br>
                <a:rPr altLang="nl-NL" b="0" cap="none" i="0" lang="nl-NL" strike="noStrike" sz="1200" u="none">
                  <a:solidFill>
                    <a:srgbClr val="000000"/>
                  </a:solidFill>
                  <a:latin typeface="Calibri"/>
                  <a:ea typeface="Calibri"/>
                  <a:cs typeface="Calibri"/>
                  <a:sym typeface="Calibri"/>
                </a:rPr>
              </a:br>
              <a:r>
                <a:rPr altLang="nl-NL" b="0" cap="none" i="0" lang="nl-NL" strike="noStrike" sz="1200" u="none">
                  <a:solidFill>
                    <a:srgbClr val="000000"/>
                  </a:solidFill>
                  <a:latin typeface="Calibri"/>
                  <a:ea typeface="Calibri"/>
                  <a:cs typeface="Calibri"/>
                  <a:sym typeface="Calibri"/>
                </a:rPr>
                <a:t>Kies uit:</a:t>
              </a:r>
              <a:endParaRPr b="0" cap="none" i="0" strike="noStrike" sz="1400" u="none">
                <a:solidFill>
                  <a:srgbClr val="000000"/>
                </a:solidFill>
                <a:latin typeface="Arial"/>
                <a:ea typeface="Arial"/>
                <a:cs typeface="Arial"/>
                <a:sym typeface="Arial"/>
              </a:endParaRPr>
            </a:p>
          </p:txBody>
        </p:sp>
        <p:sp>
          <p:nvSpPr>
            <p:cNvPr id="203" name="Google Shape;203;p8"/>
            <p:cNvSpPr/>
            <p:nvPr/>
          </p:nvSpPr>
          <p:spPr>
            <a:xfrm>
              <a:off x="-3319415" y="2128873"/>
              <a:ext cx="2949220" cy="180000"/>
            </a:xfrm>
            <a:prstGeom prst="rect">
              <a:avLst/>
            </a:prstGeom>
            <a:noFill/>
            <a:ln>
              <a:noFill/>
            </a:ln>
          </p:spPr>
          <p:txBody>
            <a:bodyPr anchor="ctr" anchorCtr="0" bIns="0" lIns="0" numCol="1" rIns="0" spcFirstLastPara="1" tIns="0" wrap="square">
              <a:noAutofit/>
            </a:bodyPr>
            <a:lstStyle/>
            <a:p>
              <a:pPr algn="l" indent="-184150" lvl="0" marL="361950" marR="0" rtl="0">
                <a:lnSpc>
                  <a:spcPct val="100000"/>
                </a:lnSpc>
                <a:spcBef>
                  <a:spcPts val="0"/>
                </a:spcBef>
                <a:spcAft>
                  <a:spcPts val="0"/>
                </a:spcAft>
                <a:buClr>
                  <a:schemeClr val="accent2"/>
                </a:buClr>
                <a:buSzPts val="1200"/>
                <a:buFont typeface="Calibri"/>
                <a:buChar char="•"/>
              </a:pPr>
              <a:r>
                <a:rPr altLang="nl-NL" b="0" cap="none" i="0" lang="nl-NL" strike="noStrike" sz="1200" u="none">
                  <a:solidFill>
                    <a:schemeClr val="dk1"/>
                  </a:solidFill>
                  <a:latin typeface="Calibri"/>
                  <a:ea typeface="Calibri"/>
                  <a:cs typeface="Calibri"/>
                  <a:sym typeface="Calibri"/>
                </a:rPr>
                <a:t>Sub-bullet #1</a:t>
              </a:r>
              <a:endParaRPr b="0" cap="none" i="0" strike="noStrike" sz="1400" u="none">
                <a:solidFill>
                  <a:srgbClr val="000000"/>
                </a:solidFill>
                <a:latin typeface="Arial"/>
                <a:ea typeface="Arial"/>
                <a:cs typeface="Arial"/>
                <a:sym typeface="Arial"/>
              </a:endParaRPr>
            </a:p>
          </p:txBody>
        </p:sp>
        <p:sp>
          <p:nvSpPr>
            <p:cNvPr id="204" name="Google Shape;204;p8"/>
            <p:cNvSpPr/>
            <p:nvPr/>
          </p:nvSpPr>
          <p:spPr>
            <a:xfrm>
              <a:off x="-3604183" y="2420052"/>
              <a:ext cx="180000" cy="180000"/>
            </a:xfrm>
            <a:prstGeom prst="ellipse">
              <a:avLst/>
            </a:prstGeom>
            <a:solidFill>
              <a:schemeClr val="accent1"/>
            </a:solidFill>
            <a:ln>
              <a:noFill/>
            </a:ln>
          </p:spPr>
          <p:txBody>
            <a:bodyPr anchor="ctr" anchorCtr="0" bIns="0" lIns="0" numCol="1" rIns="0" spcFirstLastPara="1" tIns="0" wrap="square">
              <a:noAutofit/>
            </a:bodyPr>
            <a:lstStyle/>
            <a:p>
              <a:pPr algn="ctr" indent="0" lvl="0" marL="0" marR="0" rtl="0">
                <a:lnSpc>
                  <a:spcPct val="100000"/>
                </a:lnSpc>
                <a:spcBef>
                  <a:spcPts val="0"/>
                </a:spcBef>
                <a:spcAft>
                  <a:spcPts val="0"/>
                </a:spcAft>
                <a:buClr>
                  <a:srgbClr val="FFFFFF"/>
                </a:buClr>
                <a:buSzPts val="1000"/>
                <a:buFont typeface="Calibri"/>
                <a:buNone/>
              </a:pPr>
              <a:r>
                <a:rPr altLang="nl-NL" b="1" cap="none" i="0" lang="nl-NL" strike="noStrike" sz="1000" u="none">
                  <a:solidFill>
                    <a:srgbClr val="FFFFFF"/>
                  </a:solidFill>
                  <a:latin typeface="Calibri"/>
                  <a:ea typeface="Calibri"/>
                  <a:cs typeface="Calibri"/>
                  <a:sym typeface="Calibri"/>
                </a:rPr>
                <a:t>3</a:t>
              </a:r>
              <a:endParaRPr b="0" cap="none" i="0" strike="noStrike" sz="1400" u="none">
                <a:solidFill>
                  <a:srgbClr val="000000"/>
                </a:solidFill>
                <a:latin typeface="Arial"/>
                <a:ea typeface="Arial"/>
                <a:cs typeface="Arial"/>
                <a:sym typeface="Arial"/>
              </a:endParaRPr>
            </a:p>
          </p:txBody>
        </p:sp>
        <p:sp>
          <p:nvSpPr>
            <p:cNvPr id="205" name="Google Shape;205;p8"/>
            <p:cNvSpPr/>
            <p:nvPr/>
          </p:nvSpPr>
          <p:spPr>
            <a:xfrm>
              <a:off x="-3319415" y="2420262"/>
              <a:ext cx="2949220" cy="180000"/>
            </a:xfrm>
            <a:prstGeom prst="rect">
              <a:avLst/>
            </a:prstGeom>
            <a:noFill/>
            <a:ln>
              <a:noFill/>
            </a:ln>
          </p:spPr>
          <p:txBody>
            <a:bodyPr anchor="ctr" anchorCtr="0" bIns="0" lIns="0" numCol="1" rIns="0" spcFirstLastPara="1" tIns="0" wrap="square">
              <a:noAutofit/>
            </a:bodyPr>
            <a:lstStyle/>
            <a:p>
              <a:pPr algn="l" indent="-177800" lvl="0" marL="539750" marR="0" rtl="0">
                <a:lnSpc>
                  <a:spcPct val="100000"/>
                </a:lnSpc>
                <a:spcBef>
                  <a:spcPts val="0"/>
                </a:spcBef>
                <a:spcAft>
                  <a:spcPts val="0"/>
                </a:spcAft>
                <a:buClr>
                  <a:schemeClr val="accent1"/>
                </a:buClr>
                <a:buSzPts val="1200"/>
                <a:buFont typeface="Calibri"/>
                <a:buChar char="–"/>
              </a:pPr>
              <a:r>
                <a:rPr altLang="nl-NL" b="0" cap="none" i="0" lang="nl-NL" strike="noStrike" sz="1200" u="none">
                  <a:solidFill>
                    <a:schemeClr val="dk1"/>
                  </a:solidFill>
                  <a:latin typeface="Calibri"/>
                  <a:ea typeface="Calibri"/>
                  <a:cs typeface="Calibri"/>
                  <a:sym typeface="Calibri"/>
                </a:rPr>
                <a:t>Sub-bullet #2</a:t>
              </a:r>
              <a:endParaRPr b="0" cap="none" i="0" strike="noStrike" sz="1400" u="none">
                <a:solidFill>
                  <a:srgbClr val="000000"/>
                </a:solidFill>
                <a:latin typeface="Arial"/>
                <a:ea typeface="Arial"/>
                <a:cs typeface="Arial"/>
                <a:sym typeface="Arial"/>
              </a:endParaRPr>
            </a:p>
          </p:txBody>
        </p:sp>
        <p:sp>
          <p:nvSpPr>
            <p:cNvPr id="206" name="Google Shape;206;p8"/>
            <p:cNvSpPr/>
            <p:nvPr/>
          </p:nvSpPr>
          <p:spPr>
            <a:xfrm>
              <a:off x="-3604183" y="2711336"/>
              <a:ext cx="180000" cy="180000"/>
            </a:xfrm>
            <a:prstGeom prst="ellipse">
              <a:avLst/>
            </a:prstGeom>
            <a:solidFill>
              <a:schemeClr val="accent1"/>
            </a:solidFill>
            <a:ln>
              <a:noFill/>
            </a:ln>
          </p:spPr>
          <p:txBody>
            <a:bodyPr anchor="ctr" anchorCtr="0" bIns="0" lIns="0" numCol="1" rIns="0" spcFirstLastPara="1" tIns="0" wrap="square">
              <a:noAutofit/>
            </a:bodyPr>
            <a:lstStyle/>
            <a:p>
              <a:pPr algn="ctr" indent="0" lvl="0" marL="0" marR="0" rtl="0">
                <a:lnSpc>
                  <a:spcPct val="100000"/>
                </a:lnSpc>
                <a:spcBef>
                  <a:spcPts val="0"/>
                </a:spcBef>
                <a:spcAft>
                  <a:spcPts val="0"/>
                </a:spcAft>
                <a:buClr>
                  <a:srgbClr val="FFFFFF"/>
                </a:buClr>
                <a:buSzPts val="1000"/>
                <a:buFont typeface="Calibri"/>
                <a:buNone/>
              </a:pPr>
              <a:r>
                <a:rPr altLang="nl-NL" b="1" cap="none" i="0" lang="nl-NL" strike="noStrike" sz="1000" u="none">
                  <a:solidFill>
                    <a:srgbClr val="FFFFFF"/>
                  </a:solidFill>
                  <a:latin typeface="Calibri"/>
                  <a:ea typeface="Calibri"/>
                  <a:cs typeface="Calibri"/>
                  <a:sym typeface="Calibri"/>
                </a:rPr>
                <a:t>4</a:t>
              </a:r>
              <a:endParaRPr b="0" cap="none" i="0" strike="noStrike" sz="1400" u="none">
                <a:solidFill>
                  <a:srgbClr val="000000"/>
                </a:solidFill>
                <a:latin typeface="Arial"/>
                <a:ea typeface="Arial"/>
                <a:cs typeface="Arial"/>
                <a:sym typeface="Arial"/>
              </a:endParaRPr>
            </a:p>
          </p:txBody>
        </p:sp>
        <p:sp>
          <p:nvSpPr>
            <p:cNvPr id="207" name="Google Shape;207;p8"/>
            <p:cNvSpPr/>
            <p:nvPr/>
          </p:nvSpPr>
          <p:spPr>
            <a:xfrm>
              <a:off x="-3319415" y="2711651"/>
              <a:ext cx="2949220" cy="180000"/>
            </a:xfrm>
            <a:prstGeom prst="rect">
              <a:avLst/>
            </a:prstGeom>
            <a:no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chemeClr val="accent1"/>
                </a:buClr>
                <a:buSzPts val="1200"/>
                <a:buFont typeface="Calibri"/>
                <a:buNone/>
              </a:pPr>
              <a:r>
                <a:rPr altLang="nl-NL" b="0" cap="none" i="0" lang="nl-NL" strike="noStrike" sz="1200" u="none">
                  <a:solidFill>
                    <a:schemeClr val="dk1"/>
                  </a:solidFill>
                  <a:latin typeface="Calibri"/>
                  <a:ea typeface="Calibri"/>
                  <a:cs typeface="Calibri"/>
                  <a:sym typeface="Calibri"/>
                </a:rPr>
                <a:t>Leestekst</a:t>
              </a:r>
              <a:endParaRPr b="0" cap="none" i="0" strike="noStrike" sz="1400" u="none">
                <a:solidFill>
                  <a:srgbClr val="000000"/>
                </a:solidFill>
                <a:latin typeface="Arial"/>
                <a:ea typeface="Arial"/>
                <a:cs typeface="Arial"/>
                <a:sym typeface="Arial"/>
              </a:endParaRPr>
            </a:p>
          </p:txBody>
        </p:sp>
        <p:sp>
          <p:nvSpPr>
            <p:cNvPr id="208" name="Google Shape;208;p8"/>
            <p:cNvSpPr/>
            <p:nvPr/>
          </p:nvSpPr>
          <p:spPr>
            <a:xfrm>
              <a:off x="-3604183" y="3002620"/>
              <a:ext cx="180000" cy="180000"/>
            </a:xfrm>
            <a:prstGeom prst="ellipse">
              <a:avLst/>
            </a:prstGeom>
            <a:solidFill>
              <a:schemeClr val="accent1"/>
            </a:solidFill>
            <a:ln>
              <a:noFill/>
            </a:ln>
          </p:spPr>
          <p:txBody>
            <a:bodyPr anchor="ctr" anchorCtr="0" bIns="0" lIns="0" numCol="1" rIns="0" spcFirstLastPara="1" tIns="0" wrap="square">
              <a:noAutofit/>
            </a:bodyPr>
            <a:lstStyle/>
            <a:p>
              <a:pPr algn="ctr" indent="0" lvl="0" marL="0" marR="0" rtl="0">
                <a:lnSpc>
                  <a:spcPct val="100000"/>
                </a:lnSpc>
                <a:spcBef>
                  <a:spcPts val="0"/>
                </a:spcBef>
                <a:spcAft>
                  <a:spcPts val="0"/>
                </a:spcAft>
                <a:buClr>
                  <a:srgbClr val="FFFFFF"/>
                </a:buClr>
                <a:buSzPts val="1000"/>
                <a:buFont typeface="Calibri"/>
                <a:buNone/>
              </a:pPr>
              <a:r>
                <a:rPr altLang="nl-NL" b="1" cap="none" i="0" lang="nl-NL" strike="noStrike" sz="1000" u="none">
                  <a:solidFill>
                    <a:srgbClr val="FFFFFF"/>
                  </a:solidFill>
                  <a:latin typeface="Calibri"/>
                  <a:ea typeface="Calibri"/>
                  <a:cs typeface="Calibri"/>
                  <a:sym typeface="Calibri"/>
                </a:rPr>
                <a:t>5</a:t>
              </a:r>
              <a:endParaRPr b="0" cap="none" i="0" strike="noStrike" sz="1400" u="none">
                <a:solidFill>
                  <a:srgbClr val="000000"/>
                </a:solidFill>
                <a:latin typeface="Arial"/>
                <a:ea typeface="Arial"/>
                <a:cs typeface="Arial"/>
                <a:sym typeface="Arial"/>
              </a:endParaRPr>
            </a:p>
          </p:txBody>
        </p:sp>
        <p:sp>
          <p:nvSpPr>
            <p:cNvPr id="209" name="Google Shape;209;p8"/>
            <p:cNvSpPr/>
            <p:nvPr/>
          </p:nvSpPr>
          <p:spPr>
            <a:xfrm>
              <a:off x="-3319415" y="3003040"/>
              <a:ext cx="2949220" cy="180000"/>
            </a:xfrm>
            <a:prstGeom prst="rect">
              <a:avLst/>
            </a:prstGeom>
            <a:no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chemeClr val="accent1"/>
                </a:buClr>
                <a:buSzPts val="1600"/>
                <a:buFont typeface="Calibri"/>
                <a:buNone/>
              </a:pPr>
              <a:r>
                <a:rPr altLang="nl-NL" b="1" cap="none" i="0" lang="nl-NL" strike="noStrike" sz="1600" u="none">
                  <a:solidFill>
                    <a:schemeClr val="accent1"/>
                  </a:solidFill>
                  <a:latin typeface="Calibri"/>
                  <a:ea typeface="Calibri"/>
                  <a:cs typeface="Calibri"/>
                  <a:sym typeface="Calibri"/>
                </a:rPr>
                <a:t>Kop #1</a:t>
              </a:r>
              <a:endParaRPr b="0" cap="none" i="0" strike="noStrike" sz="1400" u="none">
                <a:solidFill>
                  <a:srgbClr val="000000"/>
                </a:solidFill>
                <a:latin typeface="Arial"/>
                <a:ea typeface="Arial"/>
                <a:cs typeface="Arial"/>
                <a:sym typeface="Arial"/>
              </a:endParaRPr>
            </a:p>
          </p:txBody>
        </p:sp>
        <p:sp>
          <p:nvSpPr>
            <p:cNvPr id="210" name="Google Shape;210;p8"/>
            <p:cNvSpPr/>
            <p:nvPr/>
          </p:nvSpPr>
          <p:spPr>
            <a:xfrm>
              <a:off x="-3604183" y="3293904"/>
              <a:ext cx="180000" cy="180000"/>
            </a:xfrm>
            <a:prstGeom prst="ellipse">
              <a:avLst/>
            </a:prstGeom>
            <a:solidFill>
              <a:schemeClr val="accent1"/>
            </a:solidFill>
            <a:ln>
              <a:noFill/>
            </a:ln>
          </p:spPr>
          <p:txBody>
            <a:bodyPr anchor="ctr" anchorCtr="0" bIns="0" lIns="0" numCol="1" rIns="0" spcFirstLastPara="1" tIns="0" wrap="square">
              <a:noAutofit/>
            </a:bodyPr>
            <a:lstStyle/>
            <a:p>
              <a:pPr algn="ctr" indent="0" lvl="0" marL="0" marR="0" rtl="0">
                <a:lnSpc>
                  <a:spcPct val="100000"/>
                </a:lnSpc>
                <a:spcBef>
                  <a:spcPts val="0"/>
                </a:spcBef>
                <a:spcAft>
                  <a:spcPts val="0"/>
                </a:spcAft>
                <a:buClr>
                  <a:srgbClr val="FFFFFF"/>
                </a:buClr>
                <a:buSzPts val="1000"/>
                <a:buFont typeface="Calibri"/>
                <a:buNone/>
              </a:pPr>
              <a:r>
                <a:rPr altLang="nl-NL" b="1" cap="none" i="0" lang="nl-NL" strike="noStrike" sz="1000" u="none">
                  <a:solidFill>
                    <a:srgbClr val="FFFFFF"/>
                  </a:solidFill>
                  <a:latin typeface="Calibri"/>
                  <a:ea typeface="Calibri"/>
                  <a:cs typeface="Calibri"/>
                  <a:sym typeface="Calibri"/>
                </a:rPr>
                <a:t>6</a:t>
              </a:r>
              <a:endParaRPr b="0" cap="none" i="0" strike="noStrike" sz="1400" u="none">
                <a:solidFill>
                  <a:srgbClr val="000000"/>
                </a:solidFill>
                <a:latin typeface="Arial"/>
                <a:ea typeface="Arial"/>
                <a:cs typeface="Arial"/>
                <a:sym typeface="Arial"/>
              </a:endParaRPr>
            </a:p>
          </p:txBody>
        </p:sp>
        <p:sp>
          <p:nvSpPr>
            <p:cNvPr id="211" name="Google Shape;211;p8"/>
            <p:cNvSpPr/>
            <p:nvPr/>
          </p:nvSpPr>
          <p:spPr>
            <a:xfrm>
              <a:off x="-3319415" y="3585818"/>
              <a:ext cx="2949220" cy="180000"/>
            </a:xfrm>
            <a:prstGeom prst="rect">
              <a:avLst/>
            </a:prstGeom>
            <a:noFill/>
            <a:ln>
              <a:noFill/>
            </a:ln>
          </p:spPr>
          <p:txBody>
            <a:bodyPr anchor="ctr" anchorCtr="0" bIns="0" lIns="0" numCol="1" rIns="0" spcFirstLastPara="1" tIns="0" wrap="square">
              <a:noAutofit/>
            </a:bodyPr>
            <a:lstStyle/>
            <a:p>
              <a:pPr algn="l" indent="-266700" lvl="0" marL="266700" marR="0" rtl="0">
                <a:lnSpc>
                  <a:spcPct val="100000"/>
                </a:lnSpc>
                <a:spcBef>
                  <a:spcPts val="0"/>
                </a:spcBef>
                <a:spcAft>
                  <a:spcPts val="0"/>
                </a:spcAft>
                <a:buClr>
                  <a:schemeClr val="accent1"/>
                </a:buClr>
                <a:buSzPts val="1200"/>
                <a:buFont typeface="Arial"/>
                <a:buAutoNum type="arabicPeriod"/>
              </a:pPr>
              <a:r>
                <a:rPr altLang="nl-NL" b="0" cap="none" i="0" lang="nl-NL" strike="noStrike" sz="1200" u="none">
                  <a:solidFill>
                    <a:schemeClr val="dk1"/>
                  </a:solidFill>
                  <a:latin typeface="Calibri"/>
                  <a:ea typeface="Calibri"/>
                  <a:cs typeface="Calibri"/>
                  <a:sym typeface="Calibri"/>
                </a:rPr>
                <a:t>Numerieke bullet</a:t>
              </a:r>
              <a:endParaRPr b="0" cap="none" i="0" strike="noStrike" sz="1200" u="none">
                <a:solidFill>
                  <a:schemeClr val="dk1"/>
                </a:solidFill>
                <a:latin typeface="Calibri"/>
                <a:ea typeface="Calibri"/>
                <a:cs typeface="Calibri"/>
                <a:sym typeface="Calibri"/>
              </a:endParaRPr>
            </a:p>
          </p:txBody>
        </p:sp>
        <p:sp>
          <p:nvSpPr>
            <p:cNvPr id="212" name="Google Shape;212;p8"/>
            <p:cNvSpPr/>
            <p:nvPr/>
          </p:nvSpPr>
          <p:spPr>
            <a:xfrm>
              <a:off x="-3604183" y="3585188"/>
              <a:ext cx="180000" cy="180000"/>
            </a:xfrm>
            <a:prstGeom prst="ellipse">
              <a:avLst/>
            </a:prstGeom>
            <a:solidFill>
              <a:schemeClr val="accent1"/>
            </a:solidFill>
            <a:ln>
              <a:noFill/>
            </a:ln>
          </p:spPr>
          <p:txBody>
            <a:bodyPr anchor="ctr" anchorCtr="0" bIns="0" lIns="0" numCol="1" rIns="0" spcFirstLastPara="1" tIns="0" wrap="square">
              <a:noAutofit/>
            </a:bodyPr>
            <a:lstStyle/>
            <a:p>
              <a:pPr algn="ctr" indent="0" lvl="0" marL="0" marR="0" rtl="0">
                <a:lnSpc>
                  <a:spcPct val="100000"/>
                </a:lnSpc>
                <a:spcBef>
                  <a:spcPts val="0"/>
                </a:spcBef>
                <a:spcAft>
                  <a:spcPts val="0"/>
                </a:spcAft>
                <a:buClr>
                  <a:srgbClr val="FFFFFF"/>
                </a:buClr>
                <a:buSzPts val="1000"/>
                <a:buFont typeface="Calibri"/>
                <a:buNone/>
              </a:pPr>
              <a:r>
                <a:rPr altLang="nl-NL" b="1" cap="none" i="0" lang="nl-NL" strike="noStrike" sz="1000" u="none">
                  <a:solidFill>
                    <a:srgbClr val="FFFFFF"/>
                  </a:solidFill>
                  <a:latin typeface="Calibri"/>
                  <a:ea typeface="Calibri"/>
                  <a:cs typeface="Calibri"/>
                  <a:sym typeface="Calibri"/>
                </a:rPr>
                <a:t>7</a:t>
              </a:r>
              <a:endParaRPr b="0" cap="none" i="0" strike="noStrike" sz="1400" u="none">
                <a:solidFill>
                  <a:srgbClr val="000000"/>
                </a:solidFill>
                <a:latin typeface="Arial"/>
                <a:ea typeface="Arial"/>
                <a:cs typeface="Arial"/>
                <a:sym typeface="Arial"/>
              </a:endParaRPr>
            </a:p>
          </p:txBody>
        </p:sp>
        <p:sp>
          <p:nvSpPr>
            <p:cNvPr id="213" name="Google Shape;213;p8"/>
            <p:cNvSpPr/>
            <p:nvPr/>
          </p:nvSpPr>
          <p:spPr>
            <a:xfrm>
              <a:off x="-3325830" y="3877207"/>
              <a:ext cx="2949220" cy="180000"/>
            </a:xfrm>
            <a:prstGeom prst="rect">
              <a:avLst/>
            </a:prstGeom>
            <a:noFill/>
            <a:ln>
              <a:noFill/>
            </a:ln>
          </p:spPr>
          <p:txBody>
            <a:bodyPr anchor="ctr" anchorCtr="0" bIns="0" lIns="0" numCol="1" rIns="0" spcFirstLastPara="1" tIns="0" wrap="square">
              <a:noAutofit/>
            </a:bodyPr>
            <a:lstStyle/>
            <a:p>
              <a:pPr algn="l" indent="-179388" lvl="0" marL="447675" marR="0" rtl="0">
                <a:lnSpc>
                  <a:spcPct val="100000"/>
                </a:lnSpc>
                <a:spcBef>
                  <a:spcPts val="0"/>
                </a:spcBef>
                <a:spcAft>
                  <a:spcPts val="0"/>
                </a:spcAft>
                <a:buClr>
                  <a:schemeClr val="accent2"/>
                </a:buClr>
                <a:buSzPts val="1200"/>
                <a:buFont typeface="Arial"/>
                <a:buAutoNum type="alphaLcPeriod"/>
              </a:pPr>
              <a:r>
                <a:rPr altLang="nl-NL" b="0" cap="none" i="0" lang="nl-NL" strike="noStrike" sz="1200" u="none">
                  <a:solidFill>
                    <a:schemeClr val="dk1"/>
                  </a:solidFill>
                  <a:latin typeface="Calibri"/>
                  <a:ea typeface="Calibri"/>
                  <a:cs typeface="Calibri"/>
                  <a:sym typeface="Calibri"/>
                </a:rPr>
                <a:t>Alfabetische bullet</a:t>
              </a:r>
              <a:endParaRPr b="0" cap="none" i="0" strike="noStrike" sz="1200" u="none">
                <a:solidFill>
                  <a:schemeClr val="dk1"/>
                </a:solidFill>
                <a:latin typeface="Calibri"/>
                <a:ea typeface="Calibri"/>
                <a:cs typeface="Calibri"/>
                <a:sym typeface="Calibri"/>
              </a:endParaRPr>
            </a:p>
          </p:txBody>
        </p:sp>
        <p:sp>
          <p:nvSpPr>
            <p:cNvPr id="214" name="Google Shape;214;p8"/>
            <p:cNvSpPr/>
            <p:nvPr/>
          </p:nvSpPr>
          <p:spPr>
            <a:xfrm>
              <a:off x="-3604183" y="3876472"/>
              <a:ext cx="180000" cy="180000"/>
            </a:xfrm>
            <a:prstGeom prst="ellipse">
              <a:avLst/>
            </a:prstGeom>
            <a:solidFill>
              <a:schemeClr val="accent1"/>
            </a:solidFill>
            <a:ln>
              <a:noFill/>
            </a:ln>
          </p:spPr>
          <p:txBody>
            <a:bodyPr anchor="ctr" anchorCtr="0" bIns="0" lIns="0" numCol="1" rIns="0" spcFirstLastPara="1" tIns="0" wrap="square">
              <a:noAutofit/>
            </a:bodyPr>
            <a:lstStyle/>
            <a:p>
              <a:pPr algn="ctr" indent="0" lvl="0" marL="0" marR="0" rtl="0">
                <a:lnSpc>
                  <a:spcPct val="100000"/>
                </a:lnSpc>
                <a:spcBef>
                  <a:spcPts val="0"/>
                </a:spcBef>
                <a:spcAft>
                  <a:spcPts val="0"/>
                </a:spcAft>
                <a:buClr>
                  <a:srgbClr val="FFFFFF"/>
                </a:buClr>
                <a:buSzPts val="1000"/>
                <a:buFont typeface="Calibri"/>
                <a:buNone/>
              </a:pPr>
              <a:r>
                <a:rPr altLang="nl-NL" b="1" cap="none" i="0" lang="nl-NL" strike="noStrike" sz="1000" u="none">
                  <a:solidFill>
                    <a:srgbClr val="FFFFFF"/>
                  </a:solidFill>
                  <a:latin typeface="Calibri"/>
                  <a:ea typeface="Calibri"/>
                  <a:cs typeface="Calibri"/>
                  <a:sym typeface="Calibri"/>
                </a:rPr>
                <a:t>8</a:t>
              </a:r>
              <a:endParaRPr b="0" cap="none" i="0" strike="noStrike" sz="1400" u="none">
                <a:solidFill>
                  <a:srgbClr val="000000"/>
                </a:solidFill>
                <a:latin typeface="Arial"/>
                <a:ea typeface="Arial"/>
                <a:cs typeface="Arial"/>
                <a:sym typeface="Arial"/>
              </a:endParaRPr>
            </a:p>
          </p:txBody>
        </p:sp>
        <p:sp>
          <p:nvSpPr>
            <p:cNvPr id="215" name="Google Shape;215;p8"/>
            <p:cNvSpPr/>
            <p:nvPr/>
          </p:nvSpPr>
          <p:spPr>
            <a:xfrm>
              <a:off x="-3319415" y="4168594"/>
              <a:ext cx="2949220" cy="180000"/>
            </a:xfrm>
            <a:prstGeom prst="rect">
              <a:avLst/>
            </a:prstGeom>
            <a:no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chemeClr val="dk1"/>
                </a:buClr>
                <a:buSzPts val="1200"/>
                <a:buFont typeface="Calibri"/>
                <a:buNone/>
              </a:pPr>
              <a:r>
                <a:rPr altLang="nl-NL" b="0" cap="none" i="1" lang="nl-NL" strike="noStrike" sz="1200" u="none">
                  <a:solidFill>
                    <a:schemeClr val="dk1"/>
                  </a:solidFill>
                  <a:latin typeface="Calibri"/>
                  <a:ea typeface="Calibri"/>
                  <a:cs typeface="Calibri"/>
                  <a:sym typeface="Calibri"/>
                </a:rPr>
                <a:t>Bronvermelding</a:t>
              </a:r>
              <a:endParaRPr b="0" cap="none" i="0" strike="noStrike" sz="1400" u="none">
                <a:solidFill>
                  <a:srgbClr val="000000"/>
                </a:solidFill>
                <a:latin typeface="Arial"/>
                <a:ea typeface="Arial"/>
                <a:cs typeface="Arial"/>
                <a:sym typeface="Arial"/>
              </a:endParaRPr>
            </a:p>
          </p:txBody>
        </p:sp>
        <p:sp>
          <p:nvSpPr>
            <p:cNvPr id="216" name="Google Shape;216;p8"/>
            <p:cNvSpPr/>
            <p:nvPr/>
          </p:nvSpPr>
          <p:spPr>
            <a:xfrm>
              <a:off x="-3604183" y="4168594"/>
              <a:ext cx="180000" cy="180000"/>
            </a:xfrm>
            <a:prstGeom prst="ellipse">
              <a:avLst/>
            </a:prstGeom>
            <a:solidFill>
              <a:schemeClr val="accent1"/>
            </a:solidFill>
            <a:ln>
              <a:noFill/>
            </a:ln>
          </p:spPr>
          <p:txBody>
            <a:bodyPr anchor="ctr" anchorCtr="0" bIns="0" lIns="0" numCol="1" rIns="0" spcFirstLastPara="1" tIns="0" wrap="square">
              <a:noAutofit/>
            </a:bodyPr>
            <a:lstStyle/>
            <a:p>
              <a:pPr algn="ctr" indent="0" lvl="0" marL="0" marR="0" rtl="0">
                <a:lnSpc>
                  <a:spcPct val="100000"/>
                </a:lnSpc>
                <a:spcBef>
                  <a:spcPts val="0"/>
                </a:spcBef>
                <a:spcAft>
                  <a:spcPts val="0"/>
                </a:spcAft>
                <a:buClr>
                  <a:srgbClr val="FFFFFF"/>
                </a:buClr>
                <a:buSzPts val="1000"/>
                <a:buFont typeface="Calibri"/>
                <a:buNone/>
              </a:pPr>
              <a:r>
                <a:rPr altLang="nl-NL" b="1" cap="none" i="0" lang="nl-NL" strike="noStrike" sz="1000" u="none">
                  <a:solidFill>
                    <a:srgbClr val="FFFFFF"/>
                  </a:solidFill>
                  <a:latin typeface="Calibri"/>
                  <a:ea typeface="Calibri"/>
                  <a:cs typeface="Calibri"/>
                  <a:sym typeface="Calibri"/>
                </a:rPr>
                <a:t>9</a:t>
              </a:r>
              <a:endParaRPr b="0" cap="none" i="0" strike="noStrike" sz="1400" u="none">
                <a:solidFill>
                  <a:srgbClr val="000000"/>
                </a:solidFill>
                <a:latin typeface="Arial"/>
                <a:ea typeface="Arial"/>
                <a:cs typeface="Arial"/>
                <a:sym typeface="Arial"/>
              </a:endParaRPr>
            </a:p>
          </p:txBody>
        </p:sp>
        <p:sp>
          <p:nvSpPr>
            <p:cNvPr id="217" name="Google Shape;217;p8"/>
            <p:cNvSpPr/>
            <p:nvPr/>
          </p:nvSpPr>
          <p:spPr>
            <a:xfrm>
              <a:off x="-3319415" y="3294429"/>
              <a:ext cx="2949220" cy="180000"/>
            </a:xfrm>
            <a:prstGeom prst="rect">
              <a:avLst/>
            </a:prstGeom>
            <a:no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chemeClr val="accent1"/>
                </a:buClr>
                <a:buSzPts val="1600"/>
                <a:buFont typeface="Calibri"/>
                <a:buNone/>
              </a:pPr>
              <a:r>
                <a:rPr altLang="nl-NL" b="1" cap="none" i="0" lang="nl-NL" strike="noStrike" sz="1600" u="none">
                  <a:solidFill>
                    <a:schemeClr val="accent2"/>
                  </a:solidFill>
                  <a:latin typeface="Calibri"/>
                  <a:ea typeface="Calibri"/>
                  <a:cs typeface="Calibri"/>
                  <a:sym typeface="Calibri"/>
                </a:rPr>
                <a:t>Kop #2</a:t>
              </a:r>
              <a:endParaRPr b="0" cap="none" i="0" strike="noStrike" sz="1400" u="none">
                <a:solidFill>
                  <a:srgbClr val="000000"/>
                </a:solidFill>
                <a:latin typeface="Arial"/>
                <a:ea typeface="Arial"/>
                <a:cs typeface="Arial"/>
                <a:sym typeface="Arial"/>
              </a:endParaRPr>
            </a:p>
          </p:txBody>
        </p:sp>
        <p:sp>
          <p:nvSpPr>
            <p:cNvPr id="218" name="Google Shape;218;p8"/>
            <p:cNvSpPr/>
            <p:nvPr/>
          </p:nvSpPr>
          <p:spPr>
            <a:xfrm>
              <a:off x="-3786437" y="4531349"/>
              <a:ext cx="3593637" cy="828000"/>
            </a:xfrm>
            <a:prstGeom prst="rect">
              <a:avLst/>
            </a:prstGeom>
            <a:solidFill>
              <a:srgbClr val="ECECEC"/>
            </a:solidFill>
            <a:ln cap="flat" cmpd="sng" w="9525">
              <a:solidFill>
                <a:srgbClr val="ECECEC"/>
              </a:solidFill>
              <a:prstDash val="solid"/>
              <a:miter lim="800000"/>
              <a:headEnd len="sm" type="none" w="sm"/>
              <a:tailEnd len="sm" type="none" w="sm"/>
            </a:ln>
          </p:spPr>
          <p:txBody>
            <a:bodyPr anchor="ctr" anchorCtr="0" bIns="144000" lIns="180000" numCol="1" rIns="180000" spcFirstLastPara="1" tIns="144000" wrap="square">
              <a:noAutofit/>
            </a:bodyPr>
            <a:lstStyle/>
            <a:p>
              <a:pPr algn="l" indent="0" lvl="0" marL="0" marR="0" rtl="0">
                <a:lnSpc>
                  <a:spcPct val="90000"/>
                </a:lnSpc>
                <a:spcBef>
                  <a:spcPts val="0"/>
                </a:spcBef>
                <a:spcAft>
                  <a:spcPts val="0"/>
                </a:spcAft>
                <a:buClr>
                  <a:srgbClr val="000000"/>
                </a:buClr>
                <a:buSzPts val="1200"/>
                <a:buFont typeface="Arial"/>
                <a:buNone/>
              </a:pPr>
              <a:r>
                <a:rPr altLang="nl-NL" b="1" cap="none" i="0" lang="nl-NL" strike="noStrike" sz="1200" u="none">
                  <a:solidFill>
                    <a:srgbClr val="211F26"/>
                  </a:solidFill>
                  <a:latin typeface="Calibri"/>
                  <a:ea typeface="Calibri"/>
                  <a:cs typeface="Calibri"/>
                  <a:sym typeface="Calibri"/>
                </a:rPr>
                <a:t>MEER WETEN?</a:t>
              </a:r>
              <a:br>
                <a:rPr altLang="nl-NL" b="0" cap="none" i="0" lang="nl-NL" strike="noStrike" sz="1200" u="none">
                  <a:solidFill>
                    <a:srgbClr val="211F26"/>
                  </a:solidFill>
                  <a:latin typeface="Calibri"/>
                  <a:ea typeface="Calibri"/>
                  <a:cs typeface="Calibri"/>
                  <a:sym typeface="Calibri"/>
                </a:rPr>
              </a:br>
              <a:r>
                <a:rPr altLang="nl-NL" b="0" cap="none" i="0" lang="nl-NL" strike="noStrike" sz="1200" u="none">
                  <a:solidFill>
                    <a:srgbClr val="211F26"/>
                  </a:solidFill>
                  <a:latin typeface="Calibri"/>
                  <a:ea typeface="Calibri"/>
                  <a:cs typeface="Calibri"/>
                  <a:sym typeface="Calibri"/>
                </a:rPr>
                <a:t>Ga naar de instructie dia </a:t>
              </a:r>
              <a:r>
                <a:rPr altLang="nl-NL" b="1" cap="none" i="0" lang="nl-NL" strike="noStrike" sz="1200" u="none">
                  <a:solidFill>
                    <a:srgbClr val="211F26"/>
                  </a:solidFill>
                  <a:latin typeface="Calibri"/>
                  <a:ea typeface="Calibri"/>
                  <a:cs typeface="Calibri"/>
                  <a:sym typeface="Calibri"/>
                </a:rPr>
                <a:t>‘VIDEO INSTRUCTIES’</a:t>
              </a:r>
              <a:r>
                <a:rPr altLang="nl-NL" b="0" cap="none" i="0" lang="nl-NL" strike="noStrike" sz="1200" u="none">
                  <a:solidFill>
                    <a:srgbClr val="211F26"/>
                  </a:solidFill>
                  <a:latin typeface="Calibri"/>
                  <a:ea typeface="Calibri"/>
                  <a:cs typeface="Calibri"/>
                  <a:sym typeface="Calibri"/>
                </a:rPr>
                <a:t>.</a:t>
              </a:r>
              <a:br>
                <a:rPr altLang="nl-NL" b="0" cap="none" i="0" lang="nl-NL" strike="noStrike" sz="1200" u="none">
                  <a:solidFill>
                    <a:srgbClr val="211F26"/>
                  </a:solidFill>
                  <a:latin typeface="Calibri"/>
                  <a:ea typeface="Calibri"/>
                  <a:cs typeface="Calibri"/>
                  <a:sym typeface="Calibri"/>
                </a:rPr>
              </a:br>
              <a:r>
                <a:rPr altLang="nl-NL" b="0" cap="none" i="0" lang="nl-NL" strike="noStrike" sz="1200" u="none">
                  <a:solidFill>
                    <a:srgbClr val="211F26"/>
                  </a:solidFill>
                  <a:latin typeface="Calibri"/>
                  <a:ea typeface="Calibri"/>
                  <a:cs typeface="Calibri"/>
                  <a:sym typeface="Calibri"/>
                </a:rPr>
                <a:t>Deze vind je vooraan de presentatie of voeg je in via </a:t>
              </a:r>
              <a:r>
                <a:rPr altLang="nl-NL" b="0" cap="none" i="1" lang="nl-NL" strike="noStrike" sz="1200" u="none">
                  <a:solidFill>
                    <a:srgbClr val="211F26"/>
                  </a:solidFill>
                  <a:latin typeface="Calibri"/>
                  <a:ea typeface="Calibri"/>
                  <a:cs typeface="Calibri"/>
                  <a:sym typeface="Calibri"/>
                </a:rPr>
                <a:t>‘Start’</a:t>
              </a:r>
              <a:r>
                <a:rPr altLang="nl-NL" b="0" cap="none" i="0" lang="nl-NL" strike="noStrike" sz="1200" u="none">
                  <a:solidFill>
                    <a:srgbClr val="211F26"/>
                  </a:solidFill>
                  <a:latin typeface="Calibri"/>
                  <a:ea typeface="Calibri"/>
                  <a:cs typeface="Calibri"/>
                  <a:sym typeface="Calibri"/>
                </a:rPr>
                <a:t> &gt; </a:t>
              </a:r>
              <a:r>
                <a:rPr altLang="nl-NL" b="0" cap="none" i="1" lang="nl-NL" strike="noStrike" sz="1200" u="none">
                  <a:solidFill>
                    <a:srgbClr val="211F26"/>
                  </a:solidFill>
                  <a:latin typeface="Calibri"/>
                  <a:ea typeface="Calibri"/>
                  <a:cs typeface="Calibri"/>
                  <a:sym typeface="Calibri"/>
                </a:rPr>
                <a:t>‘Nieuwe dia’</a:t>
              </a:r>
              <a:endParaRPr b="0" cap="none" i="0" strike="noStrike" sz="1400" u="none">
                <a:solidFill>
                  <a:srgbClr val="000000"/>
                </a:solidFill>
                <a:latin typeface="Arial"/>
                <a:ea typeface="Arial"/>
                <a:cs typeface="Arial"/>
                <a:sym typeface="Arial"/>
              </a:endParaRPr>
            </a:p>
          </p:txBody>
        </p:sp>
        <p:grpSp>
          <p:nvGrpSpPr>
            <p:cNvPr id="219" name="Google Shape;219;p8"/>
            <p:cNvGrpSpPr/>
            <p:nvPr/>
          </p:nvGrpSpPr>
          <p:grpSpPr>
            <a:xfrm>
              <a:off x="-376736" y="4400186"/>
              <a:ext cx="283685" cy="283685"/>
              <a:chOff x="-510741" y="5913713"/>
              <a:chExt cx="267555" cy="267555"/>
            </a:xfrm>
          </p:grpSpPr>
          <p:sp>
            <p:nvSpPr>
              <p:cNvPr id="220" name="Google Shape;220;p8"/>
              <p:cNvSpPr/>
              <p:nvPr/>
            </p:nvSpPr>
            <p:spPr>
              <a:xfrm>
                <a:off x="-491853" y="5932072"/>
                <a:ext cx="230835" cy="230835"/>
              </a:xfrm>
              <a:prstGeom prst="ellipse">
                <a:avLst/>
              </a:prstGeom>
              <a:solidFill>
                <a:srgbClr val="211F26"/>
              </a:solidFill>
              <a:ln>
                <a:noFill/>
              </a:ln>
            </p:spPr>
            <p:txBody>
              <a:bodyPr anchor="ctr" anchorCtr="0" bIns="180000" lIns="180000" numCol="1" rIns="180000" spcFirstLastPara="1" tIns="180000" wrap="square">
                <a:noAutofit/>
              </a:bodyPr>
              <a:lstStyle/>
              <a:p>
                <a:pPr algn="ctr" indent="0" lvl="0" marL="0" marR="0" rtl="0">
                  <a:lnSpc>
                    <a:spcPct val="90000"/>
                  </a:lnSpc>
                  <a:spcBef>
                    <a:spcPts val="0"/>
                  </a:spcBef>
                  <a:spcAft>
                    <a:spcPts val="0"/>
                  </a:spcAft>
                  <a:buClr>
                    <a:srgbClr val="000000"/>
                  </a:buClr>
                  <a:buSzPts val="1600"/>
                  <a:buFont typeface="Arial"/>
                  <a:buNone/>
                </a:pPr>
                <a:r>
                  <a:t/>
                </a:r>
                <a:endParaRPr b="0" cap="none" i="0" strike="noStrike" sz="1600" u="none">
                  <a:solidFill>
                    <a:schemeClr val="lt1"/>
                  </a:solidFill>
                  <a:latin typeface="Calibri"/>
                  <a:ea typeface="Calibri"/>
                  <a:cs typeface="Calibri"/>
                  <a:sym typeface="Calibri"/>
                </a:endParaRPr>
              </a:p>
            </p:txBody>
          </p:sp>
          <p:sp>
            <p:nvSpPr>
              <p:cNvPr descr="Informatie" id="221" name="Google Shape;221;p8"/>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2000"/>
                  <a:buFont typeface="Arial"/>
                  <a:buNone/>
                </a:pPr>
                <a:r>
                  <a:t/>
                </a:r>
                <a:endParaRPr b="0" cap="none" i="0" strike="noStrike" sz="2000" u="none">
                  <a:solidFill>
                    <a:srgbClr val="211F26"/>
                  </a:solidFill>
                  <a:latin typeface="Calibri"/>
                  <a:ea typeface="Calibri"/>
                  <a:cs typeface="Calibri"/>
                  <a:sym typeface="Calibri"/>
                </a:endParaRPr>
              </a:p>
            </p:txBody>
          </p:sp>
        </p:grpSp>
        <p:grpSp>
          <p:nvGrpSpPr>
            <p:cNvPr id="222" name="Google Shape;222;p8"/>
            <p:cNvGrpSpPr/>
            <p:nvPr/>
          </p:nvGrpSpPr>
          <p:grpSpPr>
            <a:xfrm>
              <a:off x="-3605171" y="458674"/>
              <a:ext cx="3234311" cy="558875"/>
              <a:chOff x="-3605171" y="458674"/>
              <a:chExt cx="3234311" cy="558875"/>
            </a:xfrm>
          </p:grpSpPr>
          <p:sp>
            <p:nvSpPr>
              <p:cNvPr id="223" name="Google Shape;223;p8"/>
              <p:cNvSpPr/>
              <p:nvPr/>
            </p:nvSpPr>
            <p:spPr>
              <a:xfrm>
                <a:off x="-3604183" y="458674"/>
                <a:ext cx="393459" cy="184058"/>
              </a:xfrm>
              <a:prstGeom prst="rect">
                <a:avLst/>
              </a:prstGeom>
              <a:solidFill>
                <a:srgbClr val="F8F8F8"/>
              </a:solidFill>
              <a:ln>
                <a:noFill/>
              </a:ln>
            </p:spPr>
            <p:txBody>
              <a:bodyPr anchor="t" anchorCtr="0" bIns="0" lIns="0" numCol="1" rIns="0" spcFirstLastPara="1" tIns="18000" wrap="square">
                <a:noAutofit/>
              </a:bodyPr>
              <a:lstStyle/>
              <a:p>
                <a:pPr algn="ctr" indent="0" lvl="0" marL="0" marR="0" rtl="0">
                  <a:lnSpc>
                    <a:spcPct val="100000"/>
                  </a:lnSpc>
                  <a:spcBef>
                    <a:spcPts val="0"/>
                  </a:spcBef>
                  <a:spcAft>
                    <a:spcPts val="0"/>
                  </a:spcAft>
                  <a:buClr>
                    <a:srgbClr val="000000"/>
                  </a:buClr>
                  <a:buSzPts val="900"/>
                  <a:buFont typeface="Arial"/>
                  <a:buNone/>
                </a:pPr>
                <a:r>
                  <a:rPr altLang="nl-NL" b="1" cap="none" i="0" lang="nl-NL" strike="noStrike" sz="900" u="none">
                    <a:solidFill>
                      <a:srgbClr val="211F26"/>
                    </a:solidFill>
                    <a:latin typeface="Calibri"/>
                    <a:ea typeface="Calibri"/>
                    <a:cs typeface="Calibri"/>
                    <a:sym typeface="Calibri"/>
                  </a:rPr>
                  <a:t>Start</a:t>
                </a:r>
                <a:endParaRPr b="0" cap="none" i="0" strike="noStrike" sz="1400" u="none">
                  <a:solidFill>
                    <a:srgbClr val="000000"/>
                  </a:solidFill>
                  <a:latin typeface="Arial"/>
                  <a:ea typeface="Arial"/>
                  <a:cs typeface="Arial"/>
                  <a:sym typeface="Arial"/>
                </a:endParaRPr>
              </a:p>
            </p:txBody>
          </p:sp>
          <p:sp>
            <p:nvSpPr>
              <p:cNvPr id="224" name="Google Shape;224;p8"/>
              <p:cNvSpPr/>
              <p:nvPr/>
            </p:nvSpPr>
            <p:spPr>
              <a:xfrm>
                <a:off x="-3599184" y="621345"/>
                <a:ext cx="383782" cy="27171"/>
              </a:xfrm>
              <a:prstGeom prst="rect">
                <a:avLst/>
              </a:prstGeom>
              <a:solidFill>
                <a:srgbClr val="B74629"/>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000"/>
                  <a:buFont typeface="Arial"/>
                  <a:buNone/>
                </a:pPr>
                <a:r>
                  <a:t/>
                </a:r>
                <a:endParaRPr b="1" cap="none" i="0" strike="noStrike" sz="1000" u="none">
                  <a:solidFill>
                    <a:srgbClr val="211F26"/>
                  </a:solidFill>
                  <a:latin typeface="Calibri"/>
                  <a:ea typeface="Calibri"/>
                  <a:cs typeface="Calibri"/>
                  <a:sym typeface="Calibri"/>
                </a:endParaRPr>
              </a:p>
            </p:txBody>
          </p:sp>
          <p:grpSp>
            <p:nvGrpSpPr>
              <p:cNvPr id="225" name="Google Shape;225;p8"/>
              <p:cNvGrpSpPr/>
              <p:nvPr/>
            </p:nvGrpSpPr>
            <p:grpSpPr>
              <a:xfrm>
                <a:off x="-3386247" y="830871"/>
                <a:ext cx="139423" cy="109566"/>
                <a:chOff x="-2866744" y="827071"/>
                <a:chExt cx="168701" cy="132575"/>
              </a:xfrm>
            </p:grpSpPr>
            <p:grpSp>
              <p:nvGrpSpPr>
                <p:cNvPr id="226" name="Google Shape;226;p8"/>
                <p:cNvGrpSpPr/>
                <p:nvPr/>
              </p:nvGrpSpPr>
              <p:grpSpPr>
                <a:xfrm>
                  <a:off x="-2866744" y="827071"/>
                  <a:ext cx="168701" cy="132575"/>
                  <a:chOff x="-2866744" y="827071"/>
                  <a:chExt cx="168701" cy="132575"/>
                </a:xfrm>
              </p:grpSpPr>
              <p:cxnSp>
                <p:nvCxnSpPr>
                  <p:cNvPr id="227" name="Google Shape;227;p8"/>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type="none" w="sm"/>
                    <a:tailEnd len="sm" type="none" w="sm"/>
                  </a:ln>
                </p:spPr>
              </p:cxnSp>
              <p:cxnSp>
                <p:nvCxnSpPr>
                  <p:cNvPr id="228" name="Google Shape;228;p8"/>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type="none" w="sm"/>
                    <a:tailEnd len="sm" type="none" w="sm"/>
                  </a:ln>
                </p:spPr>
              </p:cxnSp>
              <p:cxnSp>
                <p:nvCxnSpPr>
                  <p:cNvPr id="229" name="Google Shape;229;p8"/>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type="none" w="sm"/>
                    <a:tailEnd len="sm" type="none" w="sm"/>
                  </a:ln>
                </p:spPr>
              </p:cxnSp>
              <p:cxnSp>
                <p:nvCxnSpPr>
                  <p:cNvPr id="230" name="Google Shape;230;p8"/>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type="none" w="sm"/>
                    <a:tailEnd len="sm" type="none" w="sm"/>
                  </a:ln>
                </p:spPr>
              </p:cxnSp>
              <p:cxnSp>
                <p:nvCxnSpPr>
                  <p:cNvPr id="231" name="Google Shape;231;p8"/>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type="none" w="sm"/>
                    <a:tailEnd len="sm" type="none" w="sm"/>
                  </a:ln>
                </p:spPr>
              </p:cxnSp>
            </p:grpSp>
            <p:sp>
              <p:nvSpPr>
                <p:cNvPr id="232" name="Google Shape;232;p8"/>
                <p:cNvSpPr/>
                <p:nvPr/>
              </p:nvSpPr>
              <p:spPr>
                <a:xfrm>
                  <a:off x="-2866744" y="858737"/>
                  <a:ext cx="70676" cy="67902"/>
                </a:xfrm>
                <a:prstGeom prst="rightArrow">
                  <a:avLst>
                    <a:gd fmla="val 25329" name="adj1"/>
                    <a:gd fmla="val 63628" name="adj2"/>
                  </a:avLst>
                </a:prstGeom>
                <a:solidFill>
                  <a:srgbClr val="4A7DB1"/>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000"/>
                    <a:buFont typeface="Arial"/>
                    <a:buNone/>
                  </a:pPr>
                  <a:r>
                    <a:t/>
                  </a:r>
                  <a:endParaRPr b="1" cap="none" i="0" strike="noStrike" sz="1000" u="none">
                    <a:solidFill>
                      <a:srgbClr val="211F26"/>
                    </a:solidFill>
                    <a:latin typeface="Calibri"/>
                    <a:ea typeface="Calibri"/>
                    <a:cs typeface="Calibri"/>
                    <a:sym typeface="Calibri"/>
                  </a:endParaRPr>
                </a:p>
              </p:txBody>
            </p:sp>
          </p:grpSp>
          <p:grpSp>
            <p:nvGrpSpPr>
              <p:cNvPr id="233" name="Google Shape;233;p8"/>
              <p:cNvGrpSpPr/>
              <p:nvPr/>
            </p:nvGrpSpPr>
            <p:grpSpPr>
              <a:xfrm>
                <a:off x="-3605171" y="830871"/>
                <a:ext cx="139423" cy="109566"/>
                <a:chOff x="-2866744" y="518074"/>
                <a:chExt cx="168701" cy="132575"/>
              </a:xfrm>
            </p:grpSpPr>
            <p:grpSp>
              <p:nvGrpSpPr>
                <p:cNvPr id="234" name="Google Shape;234;p8"/>
                <p:cNvGrpSpPr/>
                <p:nvPr/>
              </p:nvGrpSpPr>
              <p:grpSpPr>
                <a:xfrm>
                  <a:off x="-2866744" y="518074"/>
                  <a:ext cx="168701" cy="132575"/>
                  <a:chOff x="-2866744" y="518074"/>
                  <a:chExt cx="168701" cy="132575"/>
                </a:xfrm>
              </p:grpSpPr>
              <p:cxnSp>
                <p:nvCxnSpPr>
                  <p:cNvPr id="235" name="Google Shape;235;p8"/>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type="none" w="sm"/>
                    <a:tailEnd len="sm" type="none" w="sm"/>
                  </a:ln>
                </p:spPr>
              </p:cxnSp>
              <p:cxnSp>
                <p:nvCxnSpPr>
                  <p:cNvPr id="236" name="Google Shape;236;p8"/>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type="none" w="sm"/>
                    <a:tailEnd len="sm" type="none" w="sm"/>
                  </a:ln>
                </p:spPr>
              </p:cxnSp>
              <p:cxnSp>
                <p:nvCxnSpPr>
                  <p:cNvPr id="237" name="Google Shape;237;p8"/>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type="none" w="sm"/>
                    <a:tailEnd len="sm" type="none" w="sm"/>
                  </a:ln>
                </p:spPr>
              </p:cxnSp>
              <p:cxnSp>
                <p:nvCxnSpPr>
                  <p:cNvPr id="238" name="Google Shape;238;p8"/>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type="none" w="sm"/>
                    <a:tailEnd len="sm" type="none" w="sm"/>
                  </a:ln>
                </p:spPr>
              </p:cxnSp>
              <p:cxnSp>
                <p:nvCxnSpPr>
                  <p:cNvPr id="239" name="Google Shape;239;p8"/>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type="none" w="sm"/>
                    <a:tailEnd len="sm" type="none" w="sm"/>
                  </a:ln>
                </p:spPr>
              </p:cxnSp>
            </p:grpSp>
            <p:sp>
              <p:nvSpPr>
                <p:cNvPr id="240" name="Google Shape;240;p8"/>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000"/>
                    <a:buFont typeface="Arial"/>
                    <a:buNone/>
                  </a:pPr>
                  <a:r>
                    <a:t/>
                  </a:r>
                  <a:endParaRPr b="1" cap="none" i="0" strike="noStrike" sz="1000" u="none">
                    <a:solidFill>
                      <a:srgbClr val="211F26"/>
                    </a:solidFill>
                    <a:latin typeface="Calibri"/>
                    <a:ea typeface="Calibri"/>
                    <a:cs typeface="Calibri"/>
                    <a:sym typeface="Calibri"/>
                  </a:endParaRPr>
                </a:p>
              </p:txBody>
            </p:sp>
          </p:grpSp>
          <p:cxnSp>
            <p:nvCxnSpPr>
              <p:cNvPr id="241" name="Google Shape;241;p8"/>
              <p:cNvCxnSpPr/>
              <p:nvPr/>
            </p:nvCxnSpPr>
            <p:spPr>
              <a:xfrm flipH="1" rot="10800000">
                <a:off x="-3459956" y="588169"/>
                <a:ext cx="547687" cy="219076"/>
              </a:xfrm>
              <a:prstGeom prst="straightConnector1">
                <a:avLst/>
              </a:prstGeom>
              <a:noFill/>
              <a:ln cap="rnd" cmpd="sng" w="19050">
                <a:solidFill>
                  <a:schemeClr val="accent1"/>
                </a:solidFill>
                <a:prstDash val="solid"/>
                <a:round/>
                <a:headEnd len="med" type="oval" w="med"/>
                <a:tailEnd len="sm" type="none" w="sm"/>
              </a:ln>
            </p:spPr>
          </p:cxnSp>
          <p:cxnSp>
            <p:nvCxnSpPr>
              <p:cNvPr id="242" name="Google Shape;242;p8"/>
              <p:cNvCxnSpPr/>
              <p:nvPr/>
            </p:nvCxnSpPr>
            <p:spPr>
              <a:xfrm>
                <a:off x="-3224213" y="828675"/>
                <a:ext cx="319088" cy="0"/>
              </a:xfrm>
              <a:prstGeom prst="straightConnector1">
                <a:avLst/>
              </a:prstGeom>
              <a:noFill/>
              <a:ln cap="rnd" cmpd="sng" w="19050">
                <a:solidFill>
                  <a:schemeClr val="accent1"/>
                </a:solidFill>
                <a:prstDash val="solid"/>
                <a:round/>
                <a:headEnd len="med" type="oval" w="med"/>
                <a:tailEnd len="sm" type="none" w="sm"/>
              </a:ln>
            </p:spPr>
          </p:cxnSp>
          <p:sp>
            <p:nvSpPr>
              <p:cNvPr id="243" name="Google Shape;243;p8"/>
              <p:cNvSpPr/>
              <p:nvPr/>
            </p:nvSpPr>
            <p:spPr>
              <a:xfrm>
                <a:off x="-2559903" y="512179"/>
                <a:ext cx="2189042" cy="151083"/>
              </a:xfrm>
              <a:prstGeom prst="rect">
                <a:avLst/>
              </a:prstGeom>
              <a:noFill/>
              <a:ln>
                <a:noFill/>
              </a:ln>
            </p:spPr>
            <p:txBody>
              <a:bodyPr anchor="ctr" anchorCtr="0" bIns="0" lIns="0" numCol="1" rIns="0" spcFirstLastPara="1" tIns="0" wrap="square">
                <a:noAutofit/>
              </a:bodyPr>
              <a:lstStyle/>
              <a:p>
                <a:pPr algn="l" indent="0" lvl="0" marL="0" marR="0" rtl="0">
                  <a:lnSpc>
                    <a:spcPct val="90000"/>
                  </a:lnSpc>
                  <a:spcBef>
                    <a:spcPts val="0"/>
                  </a:spcBef>
                  <a:spcAft>
                    <a:spcPts val="0"/>
                  </a:spcAft>
                  <a:buClr>
                    <a:schemeClr val="dk1"/>
                  </a:buClr>
                  <a:buSzPts val="1100"/>
                  <a:buFont typeface="Calibri"/>
                  <a:buNone/>
                </a:pPr>
                <a:r>
                  <a:rPr altLang="nl-NL" b="0" cap="none" i="0" lang="nl-NL" strike="noStrike" sz="1100" u="none">
                    <a:solidFill>
                      <a:schemeClr val="dk1"/>
                    </a:solidFill>
                    <a:latin typeface="Calibri"/>
                    <a:ea typeface="Calibri"/>
                    <a:cs typeface="Calibri"/>
                    <a:sym typeface="Calibri"/>
                  </a:rPr>
                  <a:t>Lijstniveau verlagen</a:t>
                </a:r>
                <a:endParaRPr b="0" cap="none" i="0" strike="noStrike" sz="1400" u="none">
                  <a:solidFill>
                    <a:srgbClr val="000000"/>
                  </a:solidFill>
                  <a:latin typeface="Arial"/>
                  <a:ea typeface="Arial"/>
                  <a:cs typeface="Arial"/>
                  <a:sym typeface="Arial"/>
                </a:endParaRPr>
              </a:p>
            </p:txBody>
          </p:sp>
          <p:sp>
            <p:nvSpPr>
              <p:cNvPr id="244" name="Google Shape;244;p8"/>
              <p:cNvSpPr/>
              <p:nvPr/>
            </p:nvSpPr>
            <p:spPr>
              <a:xfrm>
                <a:off x="-2559903" y="819562"/>
                <a:ext cx="2189043" cy="142202"/>
              </a:xfrm>
              <a:prstGeom prst="rect">
                <a:avLst/>
              </a:prstGeom>
              <a:noFill/>
              <a:ln>
                <a:noFill/>
              </a:ln>
            </p:spPr>
            <p:txBody>
              <a:bodyPr anchor="ctr" anchorCtr="0" bIns="0" lIns="0" numCol="1" rIns="0" spcFirstLastPara="1" tIns="0" wrap="square">
                <a:noAutofit/>
              </a:bodyPr>
              <a:lstStyle/>
              <a:p>
                <a:pPr algn="l" indent="0" lvl="0" marL="0" marR="0" rtl="0">
                  <a:lnSpc>
                    <a:spcPct val="90000"/>
                  </a:lnSpc>
                  <a:spcBef>
                    <a:spcPts val="0"/>
                  </a:spcBef>
                  <a:spcAft>
                    <a:spcPts val="0"/>
                  </a:spcAft>
                  <a:buClr>
                    <a:schemeClr val="dk1"/>
                  </a:buClr>
                  <a:buSzPts val="1100"/>
                  <a:buFont typeface="Calibri"/>
                  <a:buNone/>
                </a:pPr>
                <a:r>
                  <a:rPr altLang="nl-NL" b="0" cap="none" i="0" lang="nl-NL" strike="noStrike" sz="1100" u="none">
                    <a:solidFill>
                      <a:schemeClr val="dk1"/>
                    </a:solidFill>
                    <a:latin typeface="Calibri"/>
                    <a:ea typeface="Calibri"/>
                    <a:cs typeface="Calibri"/>
                    <a:sym typeface="Calibri"/>
                  </a:rPr>
                  <a:t>Lijstniveau verhogen</a:t>
                </a:r>
                <a:endParaRPr b="0" cap="none" i="0" strike="noStrike" sz="1400" u="none">
                  <a:solidFill>
                    <a:srgbClr val="000000"/>
                  </a:solidFill>
                  <a:latin typeface="Arial"/>
                  <a:ea typeface="Arial"/>
                  <a:cs typeface="Arial"/>
                  <a:sym typeface="Arial"/>
                </a:endParaRPr>
              </a:p>
            </p:txBody>
          </p:sp>
          <p:grpSp>
            <p:nvGrpSpPr>
              <p:cNvPr id="245" name="Google Shape;245;p8"/>
              <p:cNvGrpSpPr/>
              <p:nvPr/>
            </p:nvGrpSpPr>
            <p:grpSpPr>
              <a:xfrm>
                <a:off x="-2916763" y="769168"/>
                <a:ext cx="268738" cy="248381"/>
                <a:chOff x="-2916763" y="769168"/>
                <a:chExt cx="268738" cy="248381"/>
              </a:xfrm>
            </p:grpSpPr>
            <p:sp>
              <p:nvSpPr>
                <p:cNvPr id="246" name="Google Shape;246;p8"/>
                <p:cNvSpPr/>
                <p:nvPr/>
              </p:nvSpPr>
              <p:spPr>
                <a:xfrm>
                  <a:off x="-2916763" y="769168"/>
                  <a:ext cx="268738" cy="248381"/>
                </a:xfrm>
                <a:prstGeom prst="rect">
                  <a:avLst/>
                </a:prstGeom>
                <a:solidFill>
                  <a:srgbClr val="FFFFFF"/>
                </a:solidFill>
                <a:ln cap="flat" cmpd="sng" w="9525">
                  <a:solidFill>
                    <a:srgbClr val="DADADA"/>
                  </a:solidFill>
                  <a:prstDash val="solid"/>
                  <a:miter lim="800000"/>
                  <a:headEnd len="sm" type="none" w="sm"/>
                  <a:tailEnd len="sm" type="none" w="sm"/>
                </a:ln>
              </p:spPr>
              <p:txBody>
                <a:bodyPr anchor="ctr" anchorCtr="0" bIns="0" lIns="0" numCol="1" rIns="0" spcFirstLastPara="1" tIns="0" wrap="square">
                  <a:noAutofit/>
                </a:bodyPr>
                <a:lstStyle/>
                <a:p>
                  <a:pPr algn="ctr" indent="0" lvl="0" marL="0" marR="0" rtl="0">
                    <a:lnSpc>
                      <a:spcPct val="100000"/>
                    </a:lnSpc>
                    <a:spcBef>
                      <a:spcPts val="0"/>
                    </a:spcBef>
                    <a:spcAft>
                      <a:spcPts val="0"/>
                    </a:spcAft>
                    <a:buClr>
                      <a:srgbClr val="000000"/>
                    </a:buClr>
                    <a:buSzPts val="1050"/>
                    <a:buFont typeface="Arial"/>
                    <a:buNone/>
                  </a:pPr>
                  <a:r>
                    <a:t/>
                  </a:r>
                  <a:endParaRPr b="0" cap="none" i="0" strike="noStrike" sz="1050" u="none">
                    <a:solidFill>
                      <a:srgbClr val="211F26"/>
                    </a:solidFill>
                    <a:latin typeface="Calibri"/>
                    <a:ea typeface="Calibri"/>
                    <a:cs typeface="Calibri"/>
                    <a:sym typeface="Calibri"/>
                  </a:endParaRPr>
                </a:p>
              </p:txBody>
            </p:sp>
            <p:grpSp>
              <p:nvGrpSpPr>
                <p:cNvPr id="247" name="Google Shape;247;p8"/>
                <p:cNvGrpSpPr/>
                <p:nvPr/>
              </p:nvGrpSpPr>
              <p:grpSpPr>
                <a:xfrm>
                  <a:off x="-2866744" y="827071"/>
                  <a:ext cx="168701" cy="132575"/>
                  <a:chOff x="-2866744" y="827071"/>
                  <a:chExt cx="168701" cy="132575"/>
                </a:xfrm>
              </p:grpSpPr>
              <p:cxnSp>
                <p:nvCxnSpPr>
                  <p:cNvPr id="248" name="Google Shape;248;p8"/>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type="none" w="sm"/>
                    <a:tailEnd len="sm" type="none" w="sm"/>
                  </a:ln>
                </p:spPr>
              </p:cxnSp>
              <p:cxnSp>
                <p:nvCxnSpPr>
                  <p:cNvPr id="249" name="Google Shape;249;p8"/>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type="none" w="sm"/>
                    <a:tailEnd len="sm" type="none" w="sm"/>
                  </a:ln>
                </p:spPr>
              </p:cxnSp>
              <p:cxnSp>
                <p:nvCxnSpPr>
                  <p:cNvPr id="250" name="Google Shape;250;p8"/>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type="none" w="sm"/>
                    <a:tailEnd len="sm" type="none" w="sm"/>
                  </a:ln>
                </p:spPr>
              </p:cxnSp>
              <p:cxnSp>
                <p:nvCxnSpPr>
                  <p:cNvPr id="251" name="Google Shape;251;p8"/>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type="none" w="sm"/>
                    <a:tailEnd len="sm" type="none" w="sm"/>
                  </a:ln>
                </p:spPr>
              </p:cxnSp>
              <p:cxnSp>
                <p:nvCxnSpPr>
                  <p:cNvPr id="252" name="Google Shape;252;p8"/>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type="none" w="sm"/>
                    <a:tailEnd len="sm" type="none" w="sm"/>
                  </a:ln>
                </p:spPr>
              </p:cxnSp>
            </p:grpSp>
            <p:sp>
              <p:nvSpPr>
                <p:cNvPr id="253" name="Google Shape;253;p8"/>
                <p:cNvSpPr/>
                <p:nvPr/>
              </p:nvSpPr>
              <p:spPr>
                <a:xfrm>
                  <a:off x="-2866744" y="858737"/>
                  <a:ext cx="70676" cy="67902"/>
                </a:xfrm>
                <a:prstGeom prst="rightArrow">
                  <a:avLst>
                    <a:gd fmla="val 25329" name="adj1"/>
                    <a:gd fmla="val 63628" name="adj2"/>
                  </a:avLst>
                </a:prstGeom>
                <a:solidFill>
                  <a:srgbClr val="4A7DB1"/>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000"/>
                    <a:buFont typeface="Arial"/>
                    <a:buNone/>
                  </a:pPr>
                  <a:r>
                    <a:t/>
                  </a:r>
                  <a:endParaRPr b="1" cap="none" i="0" strike="noStrike" sz="1000" u="none">
                    <a:solidFill>
                      <a:srgbClr val="211F26"/>
                    </a:solidFill>
                    <a:latin typeface="Calibri"/>
                    <a:ea typeface="Calibri"/>
                    <a:cs typeface="Calibri"/>
                    <a:sym typeface="Calibri"/>
                  </a:endParaRPr>
                </a:p>
              </p:txBody>
            </p:sp>
          </p:grpSp>
          <p:grpSp>
            <p:nvGrpSpPr>
              <p:cNvPr id="254" name="Google Shape;254;p8"/>
              <p:cNvGrpSpPr/>
              <p:nvPr/>
            </p:nvGrpSpPr>
            <p:grpSpPr>
              <a:xfrm>
                <a:off x="-2916763" y="460171"/>
                <a:ext cx="268738" cy="248381"/>
                <a:chOff x="-2916763" y="460171"/>
                <a:chExt cx="268738" cy="248381"/>
              </a:xfrm>
            </p:grpSpPr>
            <p:sp>
              <p:nvSpPr>
                <p:cNvPr id="255" name="Google Shape;255;p8"/>
                <p:cNvSpPr/>
                <p:nvPr/>
              </p:nvSpPr>
              <p:spPr>
                <a:xfrm>
                  <a:off x="-2916763" y="460171"/>
                  <a:ext cx="268738" cy="248381"/>
                </a:xfrm>
                <a:prstGeom prst="rect">
                  <a:avLst/>
                </a:prstGeom>
                <a:solidFill>
                  <a:srgbClr val="FFFFFF"/>
                </a:solidFill>
                <a:ln cap="flat" cmpd="sng" w="9525">
                  <a:solidFill>
                    <a:srgbClr val="DADADA"/>
                  </a:solidFill>
                  <a:prstDash val="solid"/>
                  <a:miter lim="800000"/>
                  <a:headEnd len="sm" type="none" w="sm"/>
                  <a:tailEnd len="sm" type="none" w="sm"/>
                </a:ln>
              </p:spPr>
              <p:txBody>
                <a:bodyPr anchor="ctr" anchorCtr="0" bIns="0" lIns="0" numCol="1" rIns="0" spcFirstLastPara="1" tIns="0" wrap="square">
                  <a:noAutofit/>
                </a:bodyPr>
                <a:lstStyle/>
                <a:p>
                  <a:pPr algn="ctr" indent="0" lvl="0" marL="0" marR="0" rtl="0">
                    <a:lnSpc>
                      <a:spcPct val="100000"/>
                    </a:lnSpc>
                    <a:spcBef>
                      <a:spcPts val="0"/>
                    </a:spcBef>
                    <a:spcAft>
                      <a:spcPts val="0"/>
                    </a:spcAft>
                    <a:buClr>
                      <a:srgbClr val="000000"/>
                    </a:buClr>
                    <a:buSzPts val="1050"/>
                    <a:buFont typeface="Arial"/>
                    <a:buNone/>
                  </a:pPr>
                  <a:r>
                    <a:t/>
                  </a:r>
                  <a:endParaRPr b="0" cap="none" i="0" strike="noStrike" sz="1050" u="none">
                    <a:solidFill>
                      <a:srgbClr val="211F26"/>
                    </a:solidFill>
                    <a:latin typeface="Calibri"/>
                    <a:ea typeface="Calibri"/>
                    <a:cs typeface="Calibri"/>
                    <a:sym typeface="Calibri"/>
                  </a:endParaRPr>
                </a:p>
              </p:txBody>
            </p:sp>
            <p:grpSp>
              <p:nvGrpSpPr>
                <p:cNvPr id="256" name="Google Shape;256;p8"/>
                <p:cNvGrpSpPr/>
                <p:nvPr/>
              </p:nvGrpSpPr>
              <p:grpSpPr>
                <a:xfrm>
                  <a:off x="-2866744" y="518074"/>
                  <a:ext cx="168701" cy="132575"/>
                  <a:chOff x="-2866744" y="518074"/>
                  <a:chExt cx="168701" cy="132575"/>
                </a:xfrm>
              </p:grpSpPr>
              <p:cxnSp>
                <p:nvCxnSpPr>
                  <p:cNvPr id="257" name="Google Shape;257;p8"/>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type="none" w="sm"/>
                    <a:tailEnd len="sm" type="none" w="sm"/>
                  </a:ln>
                </p:spPr>
              </p:cxnSp>
              <p:cxnSp>
                <p:nvCxnSpPr>
                  <p:cNvPr id="258" name="Google Shape;258;p8"/>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type="none" w="sm"/>
                    <a:tailEnd len="sm" type="none" w="sm"/>
                  </a:ln>
                </p:spPr>
              </p:cxnSp>
              <p:cxnSp>
                <p:nvCxnSpPr>
                  <p:cNvPr id="259" name="Google Shape;259;p8"/>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type="none" w="sm"/>
                    <a:tailEnd len="sm" type="none" w="sm"/>
                  </a:ln>
                </p:spPr>
              </p:cxnSp>
              <p:cxnSp>
                <p:nvCxnSpPr>
                  <p:cNvPr id="260" name="Google Shape;260;p8"/>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type="none" w="sm"/>
                    <a:tailEnd len="sm" type="none" w="sm"/>
                  </a:ln>
                </p:spPr>
              </p:cxnSp>
              <p:cxnSp>
                <p:nvCxnSpPr>
                  <p:cNvPr id="261" name="Google Shape;261;p8"/>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type="none" w="sm"/>
                    <a:tailEnd len="sm" type="none" w="sm"/>
                  </a:ln>
                </p:spPr>
              </p:cxnSp>
            </p:grpSp>
            <p:sp>
              <p:nvSpPr>
                <p:cNvPr id="262" name="Google Shape;262;p8"/>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000"/>
                    <a:buFont typeface="Arial"/>
                    <a:buNone/>
                  </a:pPr>
                  <a:r>
                    <a:t/>
                  </a:r>
                  <a:endParaRPr b="1" cap="none" i="0" strike="noStrike" sz="1000" u="none">
                    <a:solidFill>
                      <a:srgbClr val="211F26"/>
                    </a:solidFill>
                    <a:latin typeface="Calibri"/>
                    <a:ea typeface="Calibri"/>
                    <a:cs typeface="Calibri"/>
                    <a:sym typeface="Calibri"/>
                  </a:endParaRPr>
                </a:p>
              </p:txBody>
            </p:sp>
          </p:grpSp>
        </p:grpSp>
      </p:grpSp>
      <p:sp>
        <p:nvSpPr>
          <p:cNvPr id="263" name="Google Shape;263;p8"/>
          <p:cNvSpPr/>
          <p:nvPr/>
        </p:nvSpPr>
        <p:spPr>
          <a:xfrm>
            <a:off x="0" y="-425941"/>
            <a:ext cx="1067600" cy="246221"/>
          </a:xfrm>
          <a:prstGeom prst="rect">
            <a:avLst/>
          </a:prstGeom>
          <a:noFill/>
          <a:ln>
            <a:noFill/>
          </a:ln>
        </p:spPr>
        <p:txBody>
          <a:bodyPr anchor="ctr" anchorCtr="0" bIns="0" lIns="0" numCol="1" rIns="0" spcFirstLastPara="1" tIns="0" wrap="square">
            <a:spAutoFit/>
          </a:bodyPr>
          <a:lstStyle/>
          <a:p>
            <a:pPr algn="l" indent="0" lvl="0" marL="0" marR="0" rtl="0">
              <a:lnSpc>
                <a:spcPct val="100000"/>
              </a:lnSpc>
              <a:spcBef>
                <a:spcPts val="0"/>
              </a:spcBef>
              <a:spcAft>
                <a:spcPts val="0"/>
              </a:spcAft>
              <a:buClr>
                <a:srgbClr val="000000"/>
              </a:buClr>
              <a:buSzPts val="1600"/>
              <a:buFont typeface="Arial"/>
              <a:buNone/>
            </a:pPr>
            <a:r>
              <a:rPr altLang="nl-NL" b="0" cap="none" i="0" lang="nl-NL" strike="noStrike" sz="1600" u="none">
                <a:solidFill>
                  <a:schemeClr val="accent1"/>
                </a:solidFill>
                <a:latin typeface="Arial"/>
                <a:ea typeface="Arial"/>
                <a:cs typeface="Arial"/>
                <a:sym typeface="Arial"/>
              </a:rPr>
              <a:t>Titel + tekst</a:t>
            </a:r>
            <a:endParaRPr b="0" cap="none" i="0" strike="noStrike" sz="1400" u="none">
              <a:solidFill>
                <a:srgbClr val="000000"/>
              </a:solidFill>
              <a:latin typeface="Arial"/>
              <a:ea typeface="Arial"/>
              <a:cs typeface="Arial"/>
              <a:sym typeface="Arial"/>
            </a:endParaRPr>
          </a:p>
        </p:txBody>
      </p:sp>
      <p:sp>
        <p:nvSpPr>
          <p:cNvPr id="264" name="Google Shape;264;p8"/>
          <p:cNvSpPr txBox="1"/>
          <p:nvPr>
            <p:ph type="title"/>
          </p:nvPr>
        </p:nvSpPr>
        <p:spPr>
          <a:xfrm>
            <a:off x="615950" y="609600"/>
            <a:ext cx="10952162" cy="481013"/>
          </a:xfrm>
          <a:prstGeom prst="rect">
            <a:avLst/>
          </a:prstGeom>
          <a:noFill/>
          <a:ln>
            <a:noFill/>
          </a:ln>
        </p:spPr>
        <p:txBody>
          <a:bodyPr anchor="t" anchorCtr="0" bIns="0" lIns="0" numCol="1" rIns="0" spcFirstLastPara="1" tIns="0" wrap="square">
            <a:normAutofit/>
          </a:bodyPr>
          <a:lstStyle>
            <a:lvl1pPr algn="l" lvl="0">
              <a:lnSpc>
                <a:spcPct val="90000"/>
              </a:lnSpc>
              <a:spcBef>
                <a:spcPts val="0"/>
              </a:spcBef>
              <a:spcAft>
                <a:spcPts val="0"/>
              </a:spcAft>
              <a:buClr>
                <a:schemeClr val="accent1"/>
              </a:buClr>
              <a:buSzPts val="3200"/>
              <a:buFont typeface="Arial"/>
              <a:buNone/>
              <a:defRPr b="0">
                <a:latin typeface="Arial"/>
                <a:ea typeface="Arial"/>
                <a:cs typeface="Arial"/>
                <a:sym typeface="Arial"/>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delay="0" evt="onBegin">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750"/>
                                        <p:tgtEl>
                                          <p:spTgt spid="264"/>
                                        </p:tgtEl>
                                      </p:cBhvr>
                                    </p:animEffect>
                                  </p:childTnLst>
                                </p:cTn>
                              </p:par>
                              <p:par>
                                <p:cTn fill="hold" nodeType="withEffect" presetClass="entr" presetID="10" presetSubtype="0">
                                  <p:stCondLst>
                                    <p:cond delay="250"/>
                                  </p:stCondLst>
                                  <p:childTnLst>
                                    <p:set>
                                      <p:cBhvr>
                                        <p:cTn dur="1" fill="hold">
                                          <p:stCondLst>
                                            <p:cond delay="0"/>
                                          </p:stCondLst>
                                        </p:cTn>
                                        <p:tgtEl>
                                          <p:spTgt spid="196"/>
                                        </p:tgtEl>
                                        <p:attrNameLst>
                                          <p:attrName>style.visibility</p:attrName>
                                        </p:attrNameLst>
                                      </p:cBhvr>
                                      <p:to>
                                        <p:strVal val="visible"/>
                                      </p:to>
                                    </p:set>
                                    <p:animEffect filter="fade" transition="in">
                                      <p:cBhvr>
                                        <p:cTn dur="75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Masters/_rels/slideMaster1.xml.rels><?xml version="1.0" encoding="UTF-8" standalone="yes"?><Relationships xmlns="http://schemas.openxmlformats.org/package/2006/relationships"><Relationship Id="rId7" Target="../slideLayouts/slideLayout5.xml" Type="http://schemas.openxmlformats.org/officeDocument/2006/relationships/slideLayout"/><Relationship Id="rId6" Target="../slideLayouts/slideLayout4.xml" Type="http://schemas.openxmlformats.org/officeDocument/2006/relationships/slideLayout"/><Relationship Id="rId5" Target="../slideLayouts/slideLayout3.xml" Type="http://schemas.openxmlformats.org/officeDocument/2006/relationships/slideLayout"/><Relationship Id="rId4" Target="../slideLayouts/slideLayout2.xml" Type="http://schemas.openxmlformats.org/officeDocument/2006/relationships/slideLayout"/><Relationship Id="rId3" Target="../slideLayouts/slideLayout1.xml" Type="http://schemas.openxmlformats.org/officeDocument/2006/relationships/slideLayout"/><Relationship Id="rId2" Target="../media/image1.jpg" Type="http://schemas.openxmlformats.org/officeDocument/2006/relationships/image"/><Relationship Id="rId1" Target="../theme/theme2.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6"/>
          <p:cNvSpPr txBox="1"/>
          <p:nvPr>
            <p:ph idx="1" type="body"/>
          </p:nvPr>
        </p:nvSpPr>
        <p:spPr>
          <a:xfrm>
            <a:off x="615950" y="1604524"/>
            <a:ext cx="10952163" cy="4632764"/>
          </a:xfrm>
          <a:prstGeom prst="rect">
            <a:avLst/>
          </a:prstGeom>
          <a:noFill/>
          <a:ln>
            <a:noFill/>
          </a:ln>
        </p:spPr>
        <p:txBody>
          <a:bodyPr anchor="t" anchorCtr="0" bIns="0" lIns="0" numCol="1" rIns="0" spcFirstLastPara="1" tIns="0" wrap="square">
            <a:noAutofit/>
          </a:bodyPr>
          <a:lstStyle>
            <a:lvl1pPr algn="l" indent="-342900" lvl="0" marL="457200" marR="0" rtl="0">
              <a:lnSpc>
                <a:spcPct val="90000"/>
              </a:lnSpc>
              <a:spcBef>
                <a:spcPts val="600"/>
              </a:spcBef>
              <a:spcAft>
                <a:spcPts val="0"/>
              </a:spcAft>
              <a:buClr>
                <a:schemeClr val="accent1"/>
              </a:buClr>
              <a:buSzPts val="1800"/>
              <a:buFont typeface="Arial"/>
              <a:buChar char="•"/>
              <a:defRPr b="0" cap="none" i="0" strike="noStrike" sz="1800" u="none">
                <a:solidFill>
                  <a:schemeClr val="dk1"/>
                </a:solidFill>
                <a:latin typeface="Arial"/>
                <a:ea typeface="Arial"/>
                <a:cs typeface="Arial"/>
                <a:sym typeface="Arial"/>
              </a:defRPr>
            </a:lvl1pPr>
            <a:lvl2pPr algn="l" indent="-342900" lvl="1" marL="914400" marR="0" rtl="0">
              <a:lnSpc>
                <a:spcPct val="90000"/>
              </a:lnSpc>
              <a:spcBef>
                <a:spcPts val="600"/>
              </a:spcBef>
              <a:spcAft>
                <a:spcPts val="0"/>
              </a:spcAft>
              <a:buClr>
                <a:schemeClr val="accent2"/>
              </a:buClr>
              <a:buSzPts val="1800"/>
              <a:buFont typeface="Arial"/>
              <a:buChar char="•"/>
              <a:defRPr b="0" cap="none" i="0" strike="noStrike" sz="1800" u="none">
                <a:solidFill>
                  <a:schemeClr val="dk1"/>
                </a:solidFill>
                <a:latin typeface="Arial"/>
                <a:ea typeface="Arial"/>
                <a:cs typeface="Arial"/>
                <a:sym typeface="Arial"/>
              </a:defRPr>
            </a:lvl2pPr>
            <a:lvl3pPr algn="l" indent="-330200" lvl="2" marL="1371600" marR="0" rtl="0">
              <a:lnSpc>
                <a:spcPct val="90000"/>
              </a:lnSpc>
              <a:spcBef>
                <a:spcPts val="600"/>
              </a:spcBef>
              <a:spcAft>
                <a:spcPts val="0"/>
              </a:spcAft>
              <a:buClr>
                <a:schemeClr val="accent3"/>
              </a:buClr>
              <a:buSzPts val="1600"/>
              <a:buFont typeface="Quattrocento Sans"/>
              <a:buChar char="–"/>
              <a:defRPr b="0" cap="none" i="0" strike="noStrike" sz="1600" u="none">
                <a:solidFill>
                  <a:schemeClr val="dk1"/>
                </a:solidFill>
                <a:latin typeface="Arial"/>
                <a:ea typeface="Arial"/>
                <a:cs typeface="Arial"/>
                <a:sym typeface="Arial"/>
              </a:defRPr>
            </a:lvl3pPr>
            <a:lvl4pPr algn="l" indent="-228600" lvl="3" marL="1828800" marR="0" rtl="0">
              <a:lnSpc>
                <a:spcPct val="90000"/>
              </a:lnSpc>
              <a:spcBef>
                <a:spcPts val="600"/>
              </a:spcBef>
              <a:spcAft>
                <a:spcPts val="0"/>
              </a:spcAft>
              <a:buClr>
                <a:schemeClr val="dk1"/>
              </a:buClr>
              <a:buSzPts val="1800"/>
              <a:buFont typeface="Arial"/>
              <a:buNone/>
              <a:defRPr b="0" cap="none" i="0" strike="noStrike" sz="1800" u="none">
                <a:solidFill>
                  <a:schemeClr val="dk1"/>
                </a:solidFill>
                <a:latin typeface="Arial"/>
                <a:ea typeface="Arial"/>
                <a:cs typeface="Arial"/>
                <a:sym typeface="Arial"/>
              </a:defRPr>
            </a:lvl4pPr>
            <a:lvl5pPr algn="l" indent="-228600" lvl="4" marL="2286000" marR="0" rtl="0">
              <a:lnSpc>
                <a:spcPct val="90000"/>
              </a:lnSpc>
              <a:spcBef>
                <a:spcPts val="600"/>
              </a:spcBef>
              <a:spcAft>
                <a:spcPts val="0"/>
              </a:spcAft>
              <a:buClr>
                <a:schemeClr val="accent1"/>
              </a:buClr>
              <a:buSzPts val="2400"/>
              <a:buFont typeface="Arial"/>
              <a:buNone/>
              <a:defRPr b="0" cap="none" i="0" strike="noStrike" sz="2400" u="none">
                <a:solidFill>
                  <a:schemeClr val="accent1"/>
                </a:solidFill>
                <a:latin typeface="Arial"/>
                <a:ea typeface="Arial"/>
                <a:cs typeface="Arial"/>
                <a:sym typeface="Arial"/>
              </a:defRPr>
            </a:lvl5pPr>
            <a:lvl6pPr algn="l" indent="-228600" lvl="5" marL="2743200" marR="0" rtl="0">
              <a:lnSpc>
                <a:spcPct val="90000"/>
              </a:lnSpc>
              <a:spcBef>
                <a:spcPts val="600"/>
              </a:spcBef>
              <a:spcAft>
                <a:spcPts val="0"/>
              </a:spcAft>
              <a:buClr>
                <a:schemeClr val="accent1"/>
              </a:buClr>
              <a:buSzPts val="2400"/>
              <a:buFont typeface="Arial"/>
              <a:buNone/>
              <a:defRPr b="0" cap="none" i="0" strike="noStrike" sz="2400" u="none">
                <a:solidFill>
                  <a:schemeClr val="accent2"/>
                </a:solidFill>
                <a:latin typeface="Arial"/>
                <a:ea typeface="Arial"/>
                <a:cs typeface="Arial"/>
                <a:sym typeface="Arial"/>
              </a:defRPr>
            </a:lvl6pPr>
            <a:lvl7pPr algn="l" indent="-342900" lvl="6" marL="3200400" marR="0" rtl="0">
              <a:lnSpc>
                <a:spcPct val="90000"/>
              </a:lnSpc>
              <a:spcBef>
                <a:spcPts val="600"/>
              </a:spcBef>
              <a:spcAft>
                <a:spcPts val="0"/>
              </a:spcAft>
              <a:buClr>
                <a:schemeClr val="accent1"/>
              </a:buClr>
              <a:buSzPts val="1800"/>
              <a:buFont typeface="Arial"/>
              <a:buAutoNum type="arabicPeriod"/>
              <a:defRPr b="0" cap="none" i="0" strike="noStrike" sz="1800" u="none">
                <a:solidFill>
                  <a:schemeClr val="dk1"/>
                </a:solidFill>
                <a:latin typeface="Arial"/>
                <a:ea typeface="Arial"/>
                <a:cs typeface="Arial"/>
                <a:sym typeface="Arial"/>
              </a:defRPr>
            </a:lvl7pPr>
            <a:lvl8pPr algn="l" indent="-330200" lvl="7" marL="3657600" marR="0" rtl="0">
              <a:lnSpc>
                <a:spcPct val="90000"/>
              </a:lnSpc>
              <a:spcBef>
                <a:spcPts val="600"/>
              </a:spcBef>
              <a:spcAft>
                <a:spcPts val="0"/>
              </a:spcAft>
              <a:buClr>
                <a:schemeClr val="accent2"/>
              </a:buClr>
              <a:buSzPts val="1600"/>
              <a:buFont typeface="Arial"/>
              <a:buAutoNum type="alphaLcPeriod"/>
              <a:defRPr b="0" cap="none" i="0" strike="noStrike" sz="1600" u="none">
                <a:solidFill>
                  <a:schemeClr val="dk1"/>
                </a:solidFill>
                <a:latin typeface="Arial"/>
                <a:ea typeface="Arial"/>
                <a:cs typeface="Arial"/>
                <a:sym typeface="Arial"/>
              </a:defRPr>
            </a:lvl8pPr>
            <a:lvl9pPr algn="l" indent="-228600" lvl="8" marL="4114800" marR="0" rtl="0">
              <a:lnSpc>
                <a:spcPct val="90000"/>
              </a:lnSpc>
              <a:spcBef>
                <a:spcPts val="600"/>
              </a:spcBef>
              <a:spcAft>
                <a:spcPts val="600"/>
              </a:spcAft>
              <a:buClr>
                <a:schemeClr val="accent1"/>
              </a:buClr>
              <a:buSzPts val="1600"/>
              <a:buFont typeface="Arial"/>
              <a:buNone/>
              <a:defRPr b="0" cap="none" i="1" strike="noStrike" sz="1600" u="none">
                <a:solidFill>
                  <a:schemeClr val="dk1"/>
                </a:solidFill>
                <a:latin typeface="Arial"/>
                <a:ea typeface="Arial"/>
                <a:cs typeface="Arial"/>
                <a:sym typeface="Arial"/>
              </a:defRPr>
            </a:lvl9pPr>
          </a:lstStyle>
          <a:p/>
        </p:txBody>
      </p:sp>
      <p:sp>
        <p:nvSpPr>
          <p:cNvPr id="11" name="Google Shape;11;p6"/>
          <p:cNvSpPr txBox="1"/>
          <p:nvPr/>
        </p:nvSpPr>
        <p:spPr>
          <a:xfrm>
            <a:off x="0" y="-621351"/>
            <a:ext cx="3994152" cy="180000"/>
          </a:xfrm>
          <a:prstGeom prst="rect">
            <a:avLst/>
          </a:prstGeom>
          <a:noFill/>
          <a:ln>
            <a:noFill/>
          </a:ln>
        </p:spPr>
        <p:txBody>
          <a:bodyPr anchor="b"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000"/>
              <a:buFont typeface="Arial"/>
              <a:buNone/>
            </a:pPr>
            <a:r>
              <a:rPr altLang="nl-NL" b="0" cap="none" i="0" lang="nl-NL" strike="noStrike" sz="1000" u="none">
                <a:solidFill>
                  <a:schemeClr val="accent2"/>
                </a:solidFill>
                <a:latin typeface="Arial"/>
                <a:ea typeface="Arial"/>
                <a:cs typeface="Arial"/>
                <a:sym typeface="Arial"/>
              </a:rPr>
              <a:t>INDELING</a:t>
            </a:r>
            <a:endParaRPr b="0" cap="none" i="0" strike="noStrike" sz="1400" u="none">
              <a:solidFill>
                <a:srgbClr val="000000"/>
              </a:solidFill>
              <a:latin typeface="Arial"/>
              <a:ea typeface="Arial"/>
              <a:cs typeface="Arial"/>
              <a:sym typeface="Arial"/>
            </a:endParaRPr>
          </a:p>
        </p:txBody>
      </p:sp>
      <p:sp>
        <p:nvSpPr>
          <p:cNvPr id="12" name="Google Shape;12;p6"/>
          <p:cNvSpPr txBox="1"/>
          <p:nvPr>
            <p:ph idx="10" type="dt"/>
          </p:nvPr>
        </p:nvSpPr>
        <p:spPr>
          <a:xfrm>
            <a:off x="9278694" y="7290437"/>
            <a:ext cx="2913306" cy="144759"/>
          </a:xfrm>
          <a:prstGeom prst="rect">
            <a:avLst/>
          </a:prstGeom>
          <a:noFill/>
          <a:ln>
            <a:noFill/>
          </a:ln>
        </p:spPr>
        <p:txBody>
          <a:bodyPr anchor="ctr" anchorCtr="0" bIns="0" lIns="0" numCol="1" rIns="0" spcFirstLastPara="1" tIns="0" wrap="square">
            <a:noAutofit/>
          </a:bodyPr>
          <a:lstStyle>
            <a:lvl1pPr algn="r" lvl="0" marR="0" rtl="0">
              <a:lnSpc>
                <a:spcPct val="100000"/>
              </a:lnSpc>
              <a:spcBef>
                <a:spcPts val="0"/>
              </a:spcBef>
              <a:spcAft>
                <a:spcPts val="0"/>
              </a:spcAft>
              <a:buClr>
                <a:srgbClr val="000000"/>
              </a:buClr>
              <a:buSzPts val="1400"/>
              <a:buFont typeface="Arial"/>
              <a:buNone/>
              <a:defRPr b="0" cap="none" i="0" strike="noStrike" sz="800" u="none">
                <a:solidFill>
                  <a:srgbClr val="7F7F7F"/>
                </a:solidFill>
                <a:latin typeface="Arial"/>
                <a:ea typeface="Arial"/>
                <a:cs typeface="Arial"/>
                <a:sym typeface="Arial"/>
              </a:defRPr>
            </a:lvl1pPr>
            <a:lvl2pPr algn="l" lvl="1"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Arial"/>
                <a:ea typeface="Arial"/>
                <a:cs typeface="Arial"/>
                <a:sym typeface="Arial"/>
              </a:defRPr>
            </a:lvl2pPr>
            <a:lvl3pPr algn="l" lvl="2"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Arial"/>
                <a:ea typeface="Arial"/>
                <a:cs typeface="Arial"/>
                <a:sym typeface="Arial"/>
              </a:defRPr>
            </a:lvl3pPr>
            <a:lvl4pPr algn="l" lvl="3"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Arial"/>
                <a:ea typeface="Arial"/>
                <a:cs typeface="Arial"/>
                <a:sym typeface="Arial"/>
              </a:defRPr>
            </a:lvl4pPr>
            <a:lvl5pPr algn="l" lvl="4"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Arial"/>
                <a:ea typeface="Arial"/>
                <a:cs typeface="Arial"/>
                <a:sym typeface="Arial"/>
              </a:defRPr>
            </a:lvl5pPr>
            <a:lvl6pPr algn="l" lvl="5"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Arial"/>
                <a:ea typeface="Arial"/>
                <a:cs typeface="Arial"/>
                <a:sym typeface="Arial"/>
              </a:defRPr>
            </a:lvl6pPr>
            <a:lvl7pPr algn="l" lvl="6"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Arial"/>
                <a:ea typeface="Arial"/>
                <a:cs typeface="Arial"/>
                <a:sym typeface="Arial"/>
              </a:defRPr>
            </a:lvl7pPr>
            <a:lvl8pPr algn="l" lvl="7"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Arial"/>
                <a:ea typeface="Arial"/>
                <a:cs typeface="Arial"/>
                <a:sym typeface="Arial"/>
              </a:defRPr>
            </a:lvl8pPr>
            <a:lvl9pPr algn="l" lvl="8"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Arial"/>
                <a:ea typeface="Arial"/>
                <a:cs typeface="Arial"/>
                <a:sym typeface="Arial"/>
              </a:defRPr>
            </a:lvl9pPr>
          </a:lstStyle>
          <a:p/>
        </p:txBody>
      </p:sp>
      <p:sp>
        <p:nvSpPr>
          <p:cNvPr id="13" name="Google Shape;13;p6"/>
          <p:cNvSpPr txBox="1"/>
          <p:nvPr>
            <p:ph idx="11" type="ftr"/>
          </p:nvPr>
        </p:nvSpPr>
        <p:spPr>
          <a:xfrm>
            <a:off x="0" y="7290437"/>
            <a:ext cx="5376001" cy="144759"/>
          </a:xfrm>
          <a:prstGeom prst="rect">
            <a:avLst/>
          </a:prstGeom>
          <a:noFill/>
          <a:ln>
            <a:noFill/>
          </a:ln>
        </p:spPr>
        <p:txBody>
          <a:bodyPr anchor="ctr" anchorCtr="0" bIns="0" lIns="0" numCol="1" rIns="0" spcFirstLastPara="1" tIns="0" wrap="square">
            <a:noAutofit/>
          </a:bodyPr>
          <a:lstStyle>
            <a:lvl1pPr algn="l" lvl="0" marR="0" rtl="0">
              <a:lnSpc>
                <a:spcPct val="100000"/>
              </a:lnSpc>
              <a:spcBef>
                <a:spcPts val="0"/>
              </a:spcBef>
              <a:spcAft>
                <a:spcPts val="0"/>
              </a:spcAft>
              <a:buClr>
                <a:srgbClr val="000000"/>
              </a:buClr>
              <a:buSzPts val="1400"/>
              <a:buFont typeface="Arial"/>
              <a:buNone/>
              <a:defRPr b="0" cap="none" i="0" strike="noStrike" sz="800" u="none">
                <a:solidFill>
                  <a:srgbClr val="7F7F7F"/>
                </a:solidFill>
                <a:latin typeface="Arial"/>
                <a:ea typeface="Arial"/>
                <a:cs typeface="Arial"/>
                <a:sym typeface="Arial"/>
              </a:defRPr>
            </a:lvl1pPr>
            <a:lvl2pPr algn="l" lvl="1"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Arial"/>
                <a:ea typeface="Arial"/>
                <a:cs typeface="Arial"/>
                <a:sym typeface="Arial"/>
              </a:defRPr>
            </a:lvl2pPr>
            <a:lvl3pPr algn="l" lvl="2"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Arial"/>
                <a:ea typeface="Arial"/>
                <a:cs typeface="Arial"/>
                <a:sym typeface="Arial"/>
              </a:defRPr>
            </a:lvl3pPr>
            <a:lvl4pPr algn="l" lvl="3"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Arial"/>
                <a:ea typeface="Arial"/>
                <a:cs typeface="Arial"/>
                <a:sym typeface="Arial"/>
              </a:defRPr>
            </a:lvl4pPr>
            <a:lvl5pPr algn="l" lvl="4"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Arial"/>
                <a:ea typeface="Arial"/>
                <a:cs typeface="Arial"/>
                <a:sym typeface="Arial"/>
              </a:defRPr>
            </a:lvl5pPr>
            <a:lvl6pPr algn="l" lvl="5"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Arial"/>
                <a:ea typeface="Arial"/>
                <a:cs typeface="Arial"/>
                <a:sym typeface="Arial"/>
              </a:defRPr>
            </a:lvl6pPr>
            <a:lvl7pPr algn="l" lvl="6"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Arial"/>
                <a:ea typeface="Arial"/>
                <a:cs typeface="Arial"/>
                <a:sym typeface="Arial"/>
              </a:defRPr>
            </a:lvl7pPr>
            <a:lvl8pPr algn="l" lvl="7"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Arial"/>
                <a:ea typeface="Arial"/>
                <a:cs typeface="Arial"/>
                <a:sym typeface="Arial"/>
              </a:defRPr>
            </a:lvl8pPr>
            <a:lvl9pPr algn="l" lvl="8"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Arial"/>
                <a:ea typeface="Arial"/>
                <a:cs typeface="Arial"/>
                <a:sym typeface="Arial"/>
              </a:defRPr>
            </a:lvl9pPr>
          </a:lstStyle>
          <a:p/>
        </p:txBody>
      </p:sp>
      <p:grpSp>
        <p:nvGrpSpPr>
          <p:cNvPr id="14" name="Google Shape;14;p6"/>
          <p:cNvGrpSpPr/>
          <p:nvPr/>
        </p:nvGrpSpPr>
        <p:grpSpPr>
          <a:xfrm>
            <a:off x="11094747" y="-305201"/>
            <a:ext cx="1097253" cy="161709"/>
            <a:chOff x="9466067" y="5686969"/>
            <a:chExt cx="2725933" cy="401738"/>
          </a:xfrm>
        </p:grpSpPr>
        <p:sp>
          <p:nvSpPr>
            <p:cNvPr id="15" name="Google Shape;15;p6"/>
            <p:cNvSpPr/>
            <p:nvPr/>
          </p:nvSpPr>
          <p:spPr>
            <a:xfrm>
              <a:off x="9466067" y="5689096"/>
              <a:ext cx="399611" cy="399611"/>
            </a:xfrm>
            <a:prstGeom prst="rect">
              <a:avLst/>
            </a:prstGeom>
            <a:solidFill>
              <a:srgbClr val="D34440"/>
            </a:solidFill>
            <a:ln>
              <a:noFill/>
            </a:ln>
          </p:spPr>
          <p:txBody>
            <a:bodyPr anchor="ctr" anchorCtr="0" bIns="144000" lIns="144000" numCol="1" rIns="144000" spcFirstLastPara="1" tIns="144000" wrap="square">
              <a:noAutofit/>
            </a:bodyPr>
            <a:lstStyle/>
            <a:p>
              <a:pPr algn="ctr" indent="0" lvl="0" marL="0" marR="0" rtl="0">
                <a:lnSpc>
                  <a:spcPct val="90000"/>
                </a:lnSpc>
                <a:spcBef>
                  <a:spcPts val="0"/>
                </a:spcBef>
                <a:spcAft>
                  <a:spcPts val="0"/>
                </a:spcAft>
                <a:buClr>
                  <a:srgbClr val="000000"/>
                </a:buClr>
                <a:buSzPts val="1600"/>
                <a:buFont typeface="Arial"/>
                <a:buNone/>
              </a:pPr>
              <a:r>
                <a:t/>
              </a:r>
              <a:endParaRPr b="0" cap="none" i="0" strike="noStrike" sz="1600" u="none">
                <a:solidFill>
                  <a:schemeClr val="lt1"/>
                </a:solidFill>
                <a:latin typeface="Arial"/>
                <a:ea typeface="Arial"/>
                <a:cs typeface="Arial"/>
                <a:sym typeface="Arial"/>
              </a:endParaRPr>
            </a:p>
          </p:txBody>
        </p:sp>
        <p:sp>
          <p:nvSpPr>
            <p:cNvPr id="16" name="Google Shape;16;p6"/>
            <p:cNvSpPr/>
            <p:nvPr/>
          </p:nvSpPr>
          <p:spPr>
            <a:xfrm>
              <a:off x="9934785" y="5689096"/>
              <a:ext cx="399611" cy="399611"/>
            </a:xfrm>
            <a:prstGeom prst="rect">
              <a:avLst/>
            </a:prstGeom>
            <a:solidFill>
              <a:srgbClr val="EB8A23"/>
            </a:solidFill>
            <a:ln>
              <a:noFill/>
            </a:ln>
          </p:spPr>
          <p:txBody>
            <a:bodyPr anchor="ctr" anchorCtr="0" bIns="144000" lIns="144000" numCol="1" rIns="144000" spcFirstLastPara="1" tIns="144000" wrap="square">
              <a:noAutofit/>
            </a:bodyPr>
            <a:lstStyle/>
            <a:p>
              <a:pPr algn="ctr" indent="0" lvl="0" marL="0" marR="0" rtl="0">
                <a:lnSpc>
                  <a:spcPct val="90000"/>
                </a:lnSpc>
                <a:spcBef>
                  <a:spcPts val="0"/>
                </a:spcBef>
                <a:spcAft>
                  <a:spcPts val="0"/>
                </a:spcAft>
                <a:buClr>
                  <a:srgbClr val="000000"/>
                </a:buClr>
                <a:buSzPts val="1600"/>
                <a:buFont typeface="Arial"/>
                <a:buNone/>
              </a:pPr>
              <a:r>
                <a:t/>
              </a:r>
              <a:endParaRPr b="0" cap="none" i="0" strike="noStrike" sz="1600" u="none">
                <a:solidFill>
                  <a:schemeClr val="lt1"/>
                </a:solidFill>
                <a:latin typeface="Arial"/>
                <a:ea typeface="Arial"/>
                <a:cs typeface="Arial"/>
                <a:sym typeface="Arial"/>
              </a:endParaRPr>
            </a:p>
          </p:txBody>
        </p:sp>
        <p:sp>
          <p:nvSpPr>
            <p:cNvPr id="17" name="Google Shape;17;p6"/>
            <p:cNvSpPr/>
            <p:nvPr/>
          </p:nvSpPr>
          <p:spPr>
            <a:xfrm>
              <a:off x="10403503" y="5689096"/>
              <a:ext cx="399611" cy="399611"/>
            </a:xfrm>
            <a:prstGeom prst="rect">
              <a:avLst/>
            </a:prstGeom>
            <a:solidFill>
              <a:srgbClr val="806B5F"/>
            </a:solidFill>
            <a:ln>
              <a:noFill/>
            </a:ln>
          </p:spPr>
          <p:txBody>
            <a:bodyPr anchor="ctr" anchorCtr="0" bIns="144000" lIns="144000" numCol="1" rIns="144000" spcFirstLastPara="1" tIns="144000" wrap="square">
              <a:noAutofit/>
            </a:bodyPr>
            <a:lstStyle/>
            <a:p>
              <a:pPr algn="ctr" indent="0" lvl="0" marL="0" marR="0" rtl="0">
                <a:lnSpc>
                  <a:spcPct val="90000"/>
                </a:lnSpc>
                <a:spcBef>
                  <a:spcPts val="0"/>
                </a:spcBef>
                <a:spcAft>
                  <a:spcPts val="0"/>
                </a:spcAft>
                <a:buClr>
                  <a:srgbClr val="000000"/>
                </a:buClr>
                <a:buSzPts val="1600"/>
                <a:buFont typeface="Arial"/>
                <a:buNone/>
              </a:pPr>
              <a:r>
                <a:t/>
              </a:r>
              <a:endParaRPr b="0" cap="none" i="0" strike="noStrike" sz="1600" u="none">
                <a:solidFill>
                  <a:schemeClr val="lt1"/>
                </a:solidFill>
                <a:latin typeface="Arial"/>
                <a:ea typeface="Arial"/>
                <a:cs typeface="Arial"/>
                <a:sym typeface="Arial"/>
              </a:endParaRPr>
            </a:p>
          </p:txBody>
        </p:sp>
        <p:sp>
          <p:nvSpPr>
            <p:cNvPr id="18" name="Google Shape;18;p6"/>
            <p:cNvSpPr/>
            <p:nvPr/>
          </p:nvSpPr>
          <p:spPr>
            <a:xfrm>
              <a:off x="11333030" y="5686969"/>
              <a:ext cx="399611" cy="399611"/>
            </a:xfrm>
            <a:prstGeom prst="rect">
              <a:avLst/>
            </a:prstGeom>
            <a:solidFill>
              <a:schemeClr val="accent5"/>
            </a:solidFill>
            <a:ln>
              <a:noFill/>
            </a:ln>
          </p:spPr>
          <p:txBody>
            <a:bodyPr anchor="ctr" anchorCtr="0" bIns="144000" lIns="144000" numCol="1" rIns="144000" spcFirstLastPara="1" tIns="144000" wrap="square">
              <a:noAutofit/>
            </a:bodyPr>
            <a:lstStyle/>
            <a:p>
              <a:pPr algn="ctr" indent="0" lvl="0" marL="0" marR="0" rtl="0">
                <a:lnSpc>
                  <a:spcPct val="90000"/>
                </a:lnSpc>
                <a:spcBef>
                  <a:spcPts val="0"/>
                </a:spcBef>
                <a:spcAft>
                  <a:spcPts val="0"/>
                </a:spcAft>
                <a:buClr>
                  <a:srgbClr val="000000"/>
                </a:buClr>
                <a:buSzPts val="1600"/>
                <a:buFont typeface="Arial"/>
                <a:buNone/>
              </a:pPr>
              <a:r>
                <a:t/>
              </a:r>
              <a:endParaRPr b="0" cap="none" i="0" strike="noStrike" sz="1600" u="none">
                <a:solidFill>
                  <a:schemeClr val="lt1"/>
                </a:solidFill>
                <a:latin typeface="Arial"/>
                <a:ea typeface="Arial"/>
                <a:cs typeface="Arial"/>
                <a:sym typeface="Arial"/>
              </a:endParaRPr>
            </a:p>
          </p:txBody>
        </p:sp>
        <p:sp>
          <p:nvSpPr>
            <p:cNvPr id="19" name="Google Shape;19;p6"/>
            <p:cNvSpPr/>
            <p:nvPr/>
          </p:nvSpPr>
          <p:spPr>
            <a:xfrm>
              <a:off x="10873671" y="5686969"/>
              <a:ext cx="399611" cy="399611"/>
            </a:xfrm>
            <a:prstGeom prst="rect">
              <a:avLst/>
            </a:prstGeom>
            <a:solidFill>
              <a:schemeClr val="dk2"/>
            </a:solidFill>
            <a:ln>
              <a:noFill/>
            </a:ln>
          </p:spPr>
          <p:txBody>
            <a:bodyPr anchor="ctr" anchorCtr="0" bIns="144000" lIns="144000" numCol="1" rIns="144000" spcFirstLastPara="1" tIns="144000" wrap="square">
              <a:noAutofit/>
            </a:bodyPr>
            <a:lstStyle/>
            <a:p>
              <a:pPr algn="ctr" indent="0" lvl="0" marL="0" marR="0" rtl="0">
                <a:lnSpc>
                  <a:spcPct val="90000"/>
                </a:lnSpc>
                <a:spcBef>
                  <a:spcPts val="0"/>
                </a:spcBef>
                <a:spcAft>
                  <a:spcPts val="0"/>
                </a:spcAft>
                <a:buClr>
                  <a:srgbClr val="000000"/>
                </a:buClr>
                <a:buSzPts val="1600"/>
                <a:buFont typeface="Arial"/>
                <a:buNone/>
              </a:pPr>
              <a:r>
                <a:t/>
              </a:r>
              <a:endParaRPr b="0" cap="none" i="0" strike="noStrike" sz="1600" u="none">
                <a:solidFill>
                  <a:schemeClr val="lt1"/>
                </a:solidFill>
                <a:latin typeface="Arial"/>
                <a:ea typeface="Arial"/>
                <a:cs typeface="Arial"/>
                <a:sym typeface="Arial"/>
              </a:endParaRPr>
            </a:p>
          </p:txBody>
        </p:sp>
        <p:sp>
          <p:nvSpPr>
            <p:cNvPr id="20" name="Google Shape;20;p6"/>
            <p:cNvSpPr/>
            <p:nvPr/>
          </p:nvSpPr>
          <p:spPr>
            <a:xfrm>
              <a:off x="11792389" y="5686969"/>
              <a:ext cx="399611" cy="399611"/>
            </a:xfrm>
            <a:prstGeom prst="rect">
              <a:avLst/>
            </a:prstGeom>
            <a:solidFill>
              <a:srgbClr val="B5A59A"/>
            </a:solidFill>
            <a:ln>
              <a:noFill/>
            </a:ln>
          </p:spPr>
          <p:txBody>
            <a:bodyPr anchor="ctr" anchorCtr="0" bIns="144000" lIns="144000" numCol="1" rIns="144000" spcFirstLastPara="1" tIns="144000" wrap="square">
              <a:noAutofit/>
            </a:bodyPr>
            <a:lstStyle/>
            <a:p>
              <a:pPr algn="ctr" indent="0" lvl="0" marL="0" marR="0" rtl="0">
                <a:lnSpc>
                  <a:spcPct val="90000"/>
                </a:lnSpc>
                <a:spcBef>
                  <a:spcPts val="0"/>
                </a:spcBef>
                <a:spcAft>
                  <a:spcPts val="0"/>
                </a:spcAft>
                <a:buClr>
                  <a:srgbClr val="000000"/>
                </a:buClr>
                <a:buSzPts val="1600"/>
                <a:buFont typeface="Arial"/>
                <a:buNone/>
              </a:pPr>
              <a:r>
                <a:t/>
              </a:r>
              <a:endParaRPr b="0" cap="none" i="0" strike="noStrike" sz="1600" u="none">
                <a:solidFill>
                  <a:schemeClr val="lt1"/>
                </a:solidFill>
                <a:latin typeface="Arial"/>
                <a:ea typeface="Arial"/>
                <a:cs typeface="Arial"/>
                <a:sym typeface="Arial"/>
              </a:endParaRPr>
            </a:p>
          </p:txBody>
        </p:sp>
      </p:grpSp>
      <p:grpSp>
        <p:nvGrpSpPr>
          <p:cNvPr id="21" name="Google Shape;21;p6"/>
          <p:cNvGrpSpPr/>
          <p:nvPr/>
        </p:nvGrpSpPr>
        <p:grpSpPr>
          <a:xfrm>
            <a:off x="11578446" y="6454140"/>
            <a:ext cx="407814" cy="199730"/>
            <a:chOff x="4594081" y="2529803"/>
            <a:chExt cx="3021755" cy="1479927"/>
          </a:xfrm>
        </p:grpSpPr>
        <p:sp>
          <p:nvSpPr>
            <p:cNvPr id="22" name="Google Shape;22;p6"/>
            <p:cNvSpPr/>
            <p:nvPr/>
          </p:nvSpPr>
          <p:spPr>
            <a:xfrm>
              <a:off x="4598153"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Arial"/>
                <a:ea typeface="Arial"/>
                <a:cs typeface="Arial"/>
                <a:sym typeface="Arial"/>
              </a:endParaRPr>
            </a:p>
          </p:txBody>
        </p:sp>
        <p:sp>
          <p:nvSpPr>
            <p:cNvPr id="23" name="Google Shape;23;p6"/>
            <p:cNvSpPr/>
            <p:nvPr/>
          </p:nvSpPr>
          <p:spPr>
            <a:xfrm>
              <a:off x="5086032" y="2768449"/>
              <a:ext cx="444711" cy="553852"/>
            </a:xfrm>
            <a:custGeom>
              <a:rect b="b" l="l" r="r" t="t"/>
              <a:pathLst>
                <a:path extrusionOk="0" h="553852" w="444711">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Arial"/>
                <a:ea typeface="Arial"/>
                <a:cs typeface="Arial"/>
                <a:sym typeface="Arial"/>
              </a:endParaRPr>
            </a:p>
          </p:txBody>
        </p:sp>
        <p:sp>
          <p:nvSpPr>
            <p:cNvPr id="24" name="Google Shape;24;p6"/>
            <p:cNvSpPr/>
            <p:nvPr/>
          </p:nvSpPr>
          <p:spPr>
            <a:xfrm>
              <a:off x="5614636" y="2775779"/>
              <a:ext cx="359189" cy="537562"/>
            </a:xfrm>
            <a:custGeom>
              <a:rect b="b" l="l" r="r" t="t"/>
              <a:pathLst>
                <a:path extrusionOk="0" h="537562" w="359189">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Arial"/>
                <a:ea typeface="Arial"/>
                <a:cs typeface="Arial"/>
                <a:sym typeface="Arial"/>
              </a:endParaRPr>
            </a:p>
          </p:txBody>
        </p:sp>
        <p:sp>
          <p:nvSpPr>
            <p:cNvPr id="25" name="Google Shape;25;p6"/>
            <p:cNvSpPr/>
            <p:nvPr/>
          </p:nvSpPr>
          <p:spPr>
            <a:xfrm>
              <a:off x="6052017"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Arial"/>
                <a:ea typeface="Arial"/>
                <a:cs typeface="Arial"/>
                <a:sym typeface="Arial"/>
              </a:endParaRPr>
            </a:p>
          </p:txBody>
        </p:sp>
        <p:sp>
          <p:nvSpPr>
            <p:cNvPr id="26" name="Google Shape;26;p6"/>
            <p:cNvSpPr/>
            <p:nvPr/>
          </p:nvSpPr>
          <p:spPr>
            <a:xfrm>
              <a:off x="4595710" y="3322301"/>
              <a:ext cx="136834" cy="138463"/>
            </a:xfrm>
            <a:custGeom>
              <a:rect b="b" l="l" r="r" t="t"/>
              <a:pathLst>
                <a:path extrusionOk="0" h="138463" w="136834">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Arial"/>
                <a:ea typeface="Arial"/>
                <a:cs typeface="Arial"/>
                <a:sym typeface="Arial"/>
              </a:endParaRPr>
            </a:p>
          </p:txBody>
        </p:sp>
        <p:sp>
          <p:nvSpPr>
            <p:cNvPr id="27" name="Google Shape;27;p6"/>
            <p:cNvSpPr/>
            <p:nvPr/>
          </p:nvSpPr>
          <p:spPr>
            <a:xfrm>
              <a:off x="4831097" y="3461579"/>
              <a:ext cx="456928" cy="540820"/>
            </a:xfrm>
            <a:custGeom>
              <a:rect b="b" l="l" r="r" t="t"/>
              <a:pathLst>
                <a:path extrusionOk="0" h="540820" w="456928">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Arial"/>
                <a:ea typeface="Arial"/>
                <a:cs typeface="Arial"/>
                <a:sym typeface="Arial"/>
              </a:endParaRPr>
            </a:p>
          </p:txBody>
        </p:sp>
        <p:sp>
          <p:nvSpPr>
            <p:cNvPr id="28" name="Google Shape;28;p6"/>
            <p:cNvSpPr/>
            <p:nvPr/>
          </p:nvSpPr>
          <p:spPr>
            <a:xfrm>
              <a:off x="5529114" y="3460765"/>
              <a:ext cx="461815" cy="548965"/>
            </a:xfrm>
            <a:custGeom>
              <a:rect b="b" l="l" r="r" t="t"/>
              <a:pathLst>
                <a:path extrusionOk="0" h="548965" w="461815">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Arial"/>
                <a:ea typeface="Arial"/>
                <a:cs typeface="Arial"/>
                <a:sym typeface="Arial"/>
              </a:endParaRPr>
            </a:p>
          </p:txBody>
        </p:sp>
        <p:sp>
          <p:nvSpPr>
            <p:cNvPr id="29" name="Google Shape;29;p6"/>
            <p:cNvSpPr/>
            <p:nvPr/>
          </p:nvSpPr>
          <p:spPr>
            <a:xfrm>
              <a:off x="6048759" y="3459950"/>
              <a:ext cx="428421" cy="549780"/>
            </a:xfrm>
            <a:custGeom>
              <a:rect b="b" l="l" r="r" t="t"/>
              <a:pathLst>
                <a:path extrusionOk="0" h="549780" w="428421">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Arial"/>
                <a:ea typeface="Arial"/>
                <a:cs typeface="Arial"/>
                <a:sym typeface="Arial"/>
              </a:endParaRPr>
            </a:p>
          </p:txBody>
        </p:sp>
        <p:sp>
          <p:nvSpPr>
            <p:cNvPr id="30" name="Google Shape;30;p6"/>
            <p:cNvSpPr/>
            <p:nvPr/>
          </p:nvSpPr>
          <p:spPr>
            <a:xfrm>
              <a:off x="6504058" y="3320673"/>
              <a:ext cx="355931" cy="678469"/>
            </a:xfrm>
            <a:custGeom>
              <a:rect b="b" l="l" r="r" t="t"/>
              <a:pathLst>
                <a:path extrusionOk="0" h="678469" w="355931">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Arial"/>
                <a:ea typeface="Arial"/>
                <a:cs typeface="Arial"/>
                <a:sym typeface="Arial"/>
              </a:endParaRPr>
            </a:p>
          </p:txBody>
        </p:sp>
        <p:sp>
          <p:nvSpPr>
            <p:cNvPr id="31" name="Google Shape;31;p6"/>
            <p:cNvSpPr/>
            <p:nvPr/>
          </p:nvSpPr>
          <p:spPr>
            <a:xfrm>
              <a:off x="7171125" y="3460765"/>
              <a:ext cx="444711" cy="546522"/>
            </a:xfrm>
            <a:custGeom>
              <a:rect b="b" l="l" r="r" t="t"/>
              <a:pathLst>
                <a:path extrusionOk="0" h="546522" w="444711">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Arial"/>
                <a:ea typeface="Arial"/>
                <a:cs typeface="Arial"/>
                <a:sym typeface="Arial"/>
              </a:endParaRPr>
            </a:p>
          </p:txBody>
        </p:sp>
        <p:sp>
          <p:nvSpPr>
            <p:cNvPr id="32" name="Google Shape;32;p6"/>
            <p:cNvSpPr/>
            <p:nvPr/>
          </p:nvSpPr>
          <p:spPr>
            <a:xfrm>
              <a:off x="4594081" y="3519408"/>
              <a:ext cx="138463" cy="481363"/>
            </a:xfrm>
            <a:custGeom>
              <a:rect b="b" l="l" r="r" t="t"/>
              <a:pathLst>
                <a:path extrusionOk="0" h="481363" w="138463">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Arial"/>
                <a:ea typeface="Arial"/>
                <a:cs typeface="Arial"/>
                <a:sym typeface="Arial"/>
              </a:endParaRPr>
            </a:p>
          </p:txBody>
        </p:sp>
        <p:sp>
          <p:nvSpPr>
            <p:cNvPr id="33" name="Google Shape;33;p6"/>
            <p:cNvSpPr/>
            <p:nvPr/>
          </p:nvSpPr>
          <p:spPr>
            <a:xfrm>
              <a:off x="6945511" y="3518592"/>
              <a:ext cx="137649" cy="479734"/>
            </a:xfrm>
            <a:custGeom>
              <a:rect b="b" l="l" r="r" t="t"/>
              <a:pathLst>
                <a:path extrusionOk="0" h="479734" w="137649">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Arial"/>
                <a:ea typeface="Arial"/>
                <a:cs typeface="Arial"/>
                <a:sym typeface="Arial"/>
              </a:endParaRPr>
            </a:p>
          </p:txBody>
        </p:sp>
        <p:sp>
          <p:nvSpPr>
            <p:cNvPr id="34" name="Google Shape;34;p6"/>
            <p:cNvSpPr/>
            <p:nvPr/>
          </p:nvSpPr>
          <p:spPr>
            <a:xfrm>
              <a:off x="6945511" y="3322301"/>
              <a:ext cx="136834" cy="138463"/>
            </a:xfrm>
            <a:custGeom>
              <a:rect b="b" l="l" r="r" t="t"/>
              <a:pathLst>
                <a:path extrusionOk="0" h="138463" w="136834">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Arial"/>
                <a:ea typeface="Arial"/>
                <a:cs typeface="Arial"/>
                <a:sym typeface="Arial"/>
              </a:endParaRPr>
            </a:p>
          </p:txBody>
        </p:sp>
      </p:grpSp>
      <p:sp>
        <p:nvSpPr>
          <p:cNvPr id="35" name="Google Shape;35;p6"/>
          <p:cNvSpPr txBox="1"/>
          <p:nvPr/>
        </p:nvSpPr>
        <p:spPr>
          <a:xfrm>
            <a:off x="615950" y="6345238"/>
            <a:ext cx="270000" cy="307094"/>
          </a:xfrm>
          <a:prstGeom prst="rect">
            <a:avLst/>
          </a:prstGeom>
          <a:noFill/>
          <a:ln>
            <a:noFill/>
          </a:ln>
        </p:spPr>
        <p:txBody>
          <a:bodyPr anchor="b"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900"/>
              <a:buFont typeface="Arial"/>
              <a:buNone/>
            </a:pPr>
            <a:fld id="{00000000-1234-1234-1234-123412341234}" type="slidenum">
              <a:rPr altLang="nl-NL" b="1" cap="none" i="0" lang="nl-NL" strike="noStrike" sz="900" u="none">
                <a:solidFill>
                  <a:schemeClr val="accent1"/>
                </a:solidFill>
                <a:latin typeface="Arial"/>
                <a:ea typeface="Arial"/>
                <a:cs typeface="Arial"/>
                <a:sym typeface="Arial"/>
              </a:rPr>
              <a:t>‹#›</a:t>
            </a:fld>
            <a:endParaRPr b="1" cap="none" i="0" strike="noStrike" sz="800" u="none">
              <a:solidFill>
                <a:schemeClr val="accent1"/>
              </a:solidFill>
              <a:latin typeface="Arial"/>
              <a:ea typeface="Arial"/>
              <a:cs typeface="Arial"/>
              <a:sym typeface="Arial"/>
            </a:endParaRPr>
          </a:p>
        </p:txBody>
      </p:sp>
      <p:sp>
        <p:nvSpPr>
          <p:cNvPr id="36" name="Google Shape;36;p6"/>
          <p:cNvSpPr txBox="1"/>
          <p:nvPr>
            <p:ph type="title"/>
          </p:nvPr>
        </p:nvSpPr>
        <p:spPr>
          <a:xfrm>
            <a:off x="615950" y="609600"/>
            <a:ext cx="10952162" cy="481013"/>
          </a:xfrm>
          <a:prstGeom prst="rect">
            <a:avLst/>
          </a:prstGeom>
          <a:noFill/>
          <a:ln>
            <a:noFill/>
          </a:ln>
        </p:spPr>
        <p:txBody>
          <a:bodyPr anchor="t" anchorCtr="0" bIns="0" lIns="0" numCol="1" rIns="0" spcFirstLastPara="1" tIns="0" wrap="square">
            <a:normAutofit/>
          </a:bodyPr>
          <a:lstStyle>
            <a:lvl1pPr algn="l" lvl="0" marR="0" rtl="0">
              <a:lnSpc>
                <a:spcPct val="90000"/>
              </a:lnSpc>
              <a:spcBef>
                <a:spcPts val="0"/>
              </a:spcBef>
              <a:spcAft>
                <a:spcPts val="0"/>
              </a:spcAft>
              <a:buClr>
                <a:schemeClr val="accent1"/>
              </a:buClr>
              <a:buSzPts val="3200"/>
              <a:buFont typeface="Arial"/>
              <a:buNone/>
              <a:defRPr b="0" cap="none" i="0" strike="noStrike" sz="3200" u="none">
                <a:solidFill>
                  <a:schemeClr val="accent1"/>
                </a:solidFill>
                <a:latin typeface="Arial"/>
                <a:ea typeface="Arial"/>
                <a:cs typeface="Arial"/>
                <a:sym typeface="Arial"/>
              </a:defRPr>
            </a:lvl1pPr>
            <a:lvl2pPr algn="l" lvl="1"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folHlink="folHlink" hlink="hlink" tx1="dk1" tx2="lt2"/>
  <p:sldLayoutIdLst>
    <p:sldLayoutId id="2147483648" r:id="rId3"/>
    <p:sldLayoutId id="2147483649" r:id="rId4"/>
    <p:sldLayoutId id="2147483650" r:id="rId5"/>
    <p:sldLayoutId id="2147483651" r:id="rId6"/>
    <p:sldLayoutId id="2147483652" r:id="rId7"/>
  </p:sldLayoutIdLst>
  <p:transition spd="slow">
    <p:wipe dir="l"/>
  </p:transition>
  <p:hf dt="0" ftr="0" hdr="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otherStyle>
  </p:txStyles>
  <p:extLst>
    <p:ext uri="{27BBF7A9-308A-43DC-89C8-2F10F3537804}">
      <p15:sldGuideLst>
        <p15:guide id="1" orient="horz" pos="1003">
          <p15:clr>
            <a:srgbClr val="A4A3A4"/>
          </p15:clr>
        </p15:guide>
        <p15:guide id="2" pos="388">
          <p15:clr>
            <a:srgbClr val="A4A3A4"/>
          </p15:clr>
        </p15:guide>
        <p15:guide id="3" orient="horz" pos="384">
          <p15:clr>
            <a:srgbClr val="A4A3A4"/>
          </p15:clr>
        </p15:guide>
        <p15:guide id="4" orient="horz" pos="687">
          <p15:clr>
            <a:srgbClr val="A4A3A4"/>
          </p15:clr>
        </p15:guide>
        <p15:guide id="5" pos="7680">
          <p15:clr>
            <a:srgbClr val="F26B43"/>
          </p15:clr>
        </p15:guide>
        <p15:guide id="6" orient="horz" pos="4320">
          <p15:clr>
            <a:srgbClr val="F26B43"/>
          </p15:clr>
        </p15:guide>
        <p15:guide id="7">
          <p15:clr>
            <a:srgbClr val="F26B43"/>
          </p15:clr>
        </p15:guide>
        <p15:guide id="8" orient="horz">
          <p15:clr>
            <a:srgbClr val="F26B43"/>
          </p15:clr>
        </p15:guide>
        <p15:guide id="9" orient="horz" pos="3929">
          <p15:clr>
            <a:srgbClr val="A4A3A4"/>
          </p15:clr>
        </p15:guide>
        <p15:guide id="10" pos="7287">
          <p15:clr>
            <a:srgbClr val="A4A3A4"/>
          </p15:clr>
        </p15:guide>
        <p15:guide id="11" orient="horz" pos="4190">
          <p15:clr>
            <a:srgbClr val="A4A3A4"/>
          </p15:clr>
        </p15:guide>
      </p15:sldGuideLst>
    </p:ext>
  </p:extLst>
</p:sldMaster>
</file>

<file path=ppt/slides/_rels/slide1.xml.rels><?xml version="1.0" encoding="UTF-8" standalone="yes"?><Relationships xmlns="http://schemas.openxmlformats.org/package/2006/relationships"><Relationship Id="rId3" Target="../media/image8.jp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2.xml.rels><?xml version="1.0" encoding="UTF-8" standalone="yes"?><Relationships xmlns="http://schemas.openxmlformats.org/package/2006/relationships"><Relationship Id="rId4" Target="../media/image19.jpg" Type="http://schemas.openxmlformats.org/officeDocument/2006/relationships/image"/><Relationship Id="rId3" Target="../media/image9.jpg" Type="http://schemas.openxmlformats.org/officeDocument/2006/relationships/image"/><Relationship Id="rId2" Target="../notesSlides/notesSlide2.xml" Type="http://schemas.openxmlformats.org/officeDocument/2006/relationships/notesSlide"/><Relationship Id="rId1" Target="../slideLayouts/slideLayout4.xml" Type="http://schemas.openxmlformats.org/officeDocument/2006/relationships/slideLayout"/></Relationships>
</file>

<file path=ppt/slides/_rels/slide3.xml.rels><?xml version="1.0" encoding="UTF-8" standalone="yes"?><Relationships xmlns="http://schemas.openxmlformats.org/package/2006/relationships"><Relationship Id="rId3" Target="../media/image10.jpg" Type="http://schemas.openxmlformats.org/officeDocument/2006/relationships/image"/><Relationship Id="rId2" Target="../notesSlides/notesSlide3.xml" Type="http://schemas.openxmlformats.org/officeDocument/2006/relationships/notesSlide"/><Relationship Id="rId1" Target="../slideLayouts/slideLayout2.xml" Type="http://schemas.openxmlformats.org/officeDocument/2006/relationships/slideLayout"/></Relationships>
</file>

<file path=ppt/slides/_rels/slide4.xml.rels><?xml version="1.0" encoding="UTF-8" standalone="yes"?><Relationships xmlns="http://schemas.openxmlformats.org/package/2006/relationships"><Relationship Id="rId3" Target="../media/image16.jpg" Type="http://schemas.openxmlformats.org/officeDocument/2006/relationships/image"/><Relationship Id="rId2" Target="../notesSlides/notesSlide4.xml" Type="http://schemas.openxmlformats.org/officeDocument/2006/relationships/notesSlide"/><Relationship Id="rId1" Target="../slideLayouts/slideLayout3.xml" Type="http://schemas.openxmlformats.org/officeDocument/2006/relationships/slideLayout"/></Relationships>
</file>

<file path=ppt/slides/_rels/slide5.xml.rels><?xml version="1.0" encoding="UTF-8" standalone="yes"?><Relationships xmlns="http://schemas.openxmlformats.org/package/2006/relationships"><Relationship Id="rId4" Target="../media/image17.jpg" Type="http://schemas.openxmlformats.org/officeDocument/2006/relationships/image"/><Relationship Id="rId3" Target="../media/image11.jpg" Type="http://schemas.openxmlformats.org/officeDocument/2006/relationships/image"/><Relationship Id="rId2" Target="../notesSlides/notesSlide5.xml" Type="http://schemas.openxmlformats.org/officeDocument/2006/relationships/notesSlide"/><Relationship Id="rId1" Target="../slideLayouts/slideLayout4.xml" Type="http://schemas.openxmlformats.org/officeDocument/2006/relationships/slideLayout"/></Relationships>
</file>

<file path=ppt/slides/_rels/slide6.xml.rels><?xml version="1.0" encoding="UTF-8" standalone="yes"?><Relationships xmlns="http://schemas.openxmlformats.org/package/2006/relationships"><Relationship Id="rId4" Target="../media/image18.jpg" Type="http://schemas.openxmlformats.org/officeDocument/2006/relationships/image"/><Relationship Id="rId3" Target="../media/image12.jpg" Type="http://schemas.openxmlformats.org/officeDocument/2006/relationships/image"/><Relationship Id="rId2" Target="../notesSlides/notesSlide6.xml" Type="http://schemas.openxmlformats.org/officeDocument/2006/relationships/notesSlide"/><Relationship Id="rId1" Target="../slideLayouts/slideLayout4.xml" Type="http://schemas.openxmlformats.org/officeDocument/2006/relationships/slideLayout"/></Relationships>
</file>

<file path=ppt/slides/_rels/slide7.xml.rels><?xml version="1.0" encoding="UTF-8" standalone="yes"?><Relationships xmlns="http://schemas.openxmlformats.org/package/2006/relationships"><Relationship Id="rId3" Target="../media/image13.jpg" Type="http://schemas.openxmlformats.org/officeDocument/2006/relationships/image"/><Relationship Id="rId2" Target="../notesSlides/notesSlide7.xml" Type="http://schemas.openxmlformats.org/officeDocument/2006/relationships/notesSlide"/><Relationship Id="rId1" Target="../slideLayouts/slideLayout3.xml" Type="http://schemas.openxmlformats.org/officeDocument/2006/relationships/slideLayout"/></Relationships>
</file>

<file path=ppt/slides/_rels/slide8.xml.rels><?xml version="1.0" encoding="UTF-8" standalone="yes"?><Relationships xmlns="http://schemas.openxmlformats.org/package/2006/relationships"><Relationship Id="rId4" Target="../media/image14.jpg" Type="http://schemas.openxmlformats.org/officeDocument/2006/relationships/image"/><Relationship Id="rId3" Target="../media/image15.jpg" Type="http://schemas.openxmlformats.org/officeDocument/2006/relationships/image"/><Relationship Id="rId2" Target="../notesSlides/notesSlide8.xml" Type="http://schemas.openxmlformats.org/officeDocument/2006/relationships/notesSlide"/><Relationship Id="rId1" Target="../slideLayouts/slideLayout4.xml" Type="http://schemas.openxmlformats.org/officeDocument/2006/relationships/slideLayout"/></Relationships>
</file>

<file path=ppt/slides/_rels/slide9.xml.rels><?xml version="1.0" encoding="UTF-8" standalone="yes"?><Relationships xmlns="http://schemas.openxmlformats.org/package/2006/relationships"><Relationship Id="rId3" Target="../media/image6.jpg" Type="http://schemas.openxmlformats.org/officeDocument/2006/relationships/image"/><Relationship Id="rId2" Target="../notesSlides/notesSlide9.xml" Type="http://schemas.openxmlformats.org/officeDocument/2006/relationships/notesSlide"/><Relationship Id="rId1" Target="../slideLayouts/slideLayout4.xml" Type="http://schemas.openxmlformats.org/officeDocument/2006/relationships/slideLayout"/></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
          <p:cNvSpPr txBox="1"/>
          <p:nvPr>
            <p:ph type="title"/>
          </p:nvPr>
        </p:nvSpPr>
        <p:spPr>
          <a:xfrm>
            <a:off x="0" y="-396913"/>
            <a:ext cx="1532164" cy="290286"/>
          </a:xfrm>
          <a:prstGeom prst="rect">
            <a:avLst/>
          </a:prstGeom>
          <a:noFill/>
          <a:ln>
            <a:noFill/>
          </a:ln>
        </p:spPr>
        <p:txBody>
          <a:bodyPr anchor="t" anchorCtr="0" bIns="0" lIns="0" numCol="1" rIns="0" spcFirstLastPara="1" tIns="0" wrap="square">
            <a:normAutofit/>
          </a:bodyPr>
          <a:lstStyle/>
          <a:p>
            <a:pPr algn="l" indent="0" lvl="0" marL="0" rtl="0">
              <a:lnSpc>
                <a:spcPct val="90000"/>
              </a:lnSpc>
              <a:spcBef>
                <a:spcPts val="0"/>
              </a:spcBef>
              <a:spcAft>
                <a:spcPts val="0"/>
              </a:spcAft>
              <a:buClr>
                <a:schemeClr val="accent1"/>
              </a:buClr>
              <a:buSzPts val="1600"/>
              <a:buFont typeface="Arial"/>
              <a:buNone/>
            </a:pPr>
            <a:r>
              <a:rPr altLang="nl-NL" lang="nl-NL"/>
              <a:t>Logo animatie</a:t>
            </a:r>
            <a:endParaRPr/>
          </a:p>
        </p:txBody>
      </p:sp>
      <p:sp>
        <p:nvSpPr>
          <p:cNvPr id="270" name="Google Shape;270;p1"/>
          <p:cNvSpPr txBox="1"/>
          <p:nvPr>
            <p:ph idx="2147483647" type="ftr"/>
          </p:nvPr>
        </p:nvSpPr>
        <p:spPr>
          <a:xfrm>
            <a:off x="0" y="7043738"/>
            <a:ext cx="5375275" cy="144462"/>
          </a:xfrm>
          <a:prstGeom prst="rect">
            <a:avLst/>
          </a:prstGeom>
          <a:noFill/>
          <a:ln>
            <a:noFill/>
          </a:ln>
        </p:spPr>
        <p:txBody>
          <a:bodyPr anchor="ctr" anchorCtr="0" bIns="0" lIns="0" numCol="1" rIns="0" spcFirstLastPara="1" tIns="0" wrap="square">
            <a:noAutofit/>
          </a:bodyPr>
          <a:lstStyle/>
          <a:p>
            <a:pPr algn="l" indent="0" lvl="0" marL="0" rtl="0">
              <a:lnSpc>
                <a:spcPct val="100000"/>
              </a:lnSpc>
              <a:spcBef>
                <a:spcPts val="0"/>
              </a:spcBef>
              <a:spcAft>
                <a:spcPts val="0"/>
              </a:spcAft>
              <a:buSzPts val="1400"/>
              <a:buNone/>
            </a:pPr>
            <a:r>
              <a:rPr altLang="nl-NL" lang="nl-NL"/>
              <a:t>Template-set Protestantse Kerk</a:t>
            </a:r>
            <a:endParaRPr/>
          </a:p>
        </p:txBody>
      </p:sp>
      <p:pic>
        <p:nvPicPr>
          <p:cNvPr id="271" name="Google Shape;271;p1"/>
          <p:cNvPicPr preferRelativeResize="0"/>
          <p:nvPr/>
        </p:nvPicPr>
        <p:blipFill>
          <a:blip r:embed="rId3">
            <a:alphaModFix/>
          </a:blip>
          <a:stretch>
            <a:fillRect/>
          </a:stretch>
        </p:blipFill>
        <p:spPr>
          <a:xfrm>
            <a:off x="152400" y="152400"/>
            <a:ext cx="11651610" cy="655403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251d470bff7_0_1"/>
          <p:cNvSpPr txBox="1"/>
          <p:nvPr>
            <p:ph idx="1" type="body"/>
          </p:nvPr>
        </p:nvSpPr>
        <p:spPr>
          <a:xfrm>
            <a:off x="619950" y="4856998"/>
            <a:ext cx="10952100" cy="1380300"/>
          </a:xfrm>
          <a:prstGeom prst="rect">
            <a:avLst/>
          </a:prstGeom>
          <a:solidFill>
            <a:schemeClr val="accent1"/>
          </a:solidFill>
          <a:ln>
            <a:noFill/>
          </a:ln>
        </p:spPr>
        <p:txBody>
          <a:bodyPr anchor="t" anchorCtr="0" bIns="0" lIns="360000" numCol="1" rIns="288000" spcFirstLastPara="1" tIns="180000" wrap="square">
            <a:noAutofit/>
          </a:bodyPr>
          <a:lstStyle/>
          <a:p>
            <a:pPr algn="ctr" indent="0" lvl="0" marL="0" rtl="0">
              <a:lnSpc>
                <a:spcPct val="100000"/>
              </a:lnSpc>
              <a:spcBef>
                <a:spcPts val="0"/>
              </a:spcBef>
              <a:spcAft>
                <a:spcPts val="0"/>
              </a:spcAft>
              <a:buSzPts val="2600"/>
              <a:buFont typeface="Arial"/>
              <a:buNone/>
            </a:pPr>
            <a:r>
              <a:rPr altLang="nl-NL" lang="nl-NL">
                <a:extLst>
                  <a:ext uri="http://customooxmlschemas.google.com/">
                    <go:slidesCustomData xmlns:go="http://customooxmlschemas.google.com/" textRoundtripDataId="0"/>
                  </a:ext>
                </a:extLst>
              </a:rPr>
              <a:t>Door het jarenlange geweld in Colombia zijn veel mensen </a:t>
            </a:r>
            <a:r>
              <a:rPr altLang="nl-NL" lang="nl-NL">
                <a:extLst>
                  <a:ext uri="http://customooxmlschemas.google.com/">
                    <go:slidesCustomData xmlns:go="http://customooxmlschemas.google.com/" textRoundtripDataId="1"/>
                  </a:ext>
                </a:extLst>
              </a:rPr>
              <a:t>getraumatiseerd</a:t>
            </a:r>
            <a:r>
              <a:rPr altLang="nl-NL" lang="nl-NL">
                <a:extLst>
                  <a:ext uri="http://customooxmlschemas.google.com/">
                    <go:slidesCustomData xmlns:go="http://customooxmlschemas.google.com/" textRoundtripDataId="2"/>
                  </a:ext>
                </a:extLst>
              </a:rPr>
              <a:t> en van hun land verjaagd.</a:t>
            </a:r>
            <a:endParaRPr/>
          </a:p>
        </p:txBody>
      </p:sp>
      <p:sp>
        <p:nvSpPr>
          <p:cNvPr id="277" name="Google Shape;277;g251d470bff7_0_1"/>
          <p:cNvSpPr txBox="1"/>
          <p:nvPr>
            <p:ph type="title"/>
          </p:nvPr>
        </p:nvSpPr>
        <p:spPr>
          <a:xfrm>
            <a:off x="0" y="-370752"/>
            <a:ext cx="2940000" cy="221700"/>
          </a:xfrm>
          <a:prstGeom prst="rect">
            <a:avLst/>
          </a:prstGeom>
          <a:noFill/>
          <a:ln>
            <a:noFill/>
          </a:ln>
        </p:spPr>
        <p:txBody>
          <a:bodyPr anchor="t" anchorCtr="0" bIns="0" lIns="0" numCol="1" rIns="0" spcFirstLastPara="1" tIns="0" wrap="square">
            <a:noAutofit/>
          </a:bodyPr>
          <a:lstStyle/>
          <a:p>
            <a:pPr algn="l" indent="0" lvl="0" marL="0" rtl="0">
              <a:lnSpc>
                <a:spcPct val="90000"/>
              </a:lnSpc>
              <a:spcBef>
                <a:spcPts val="0"/>
              </a:spcBef>
              <a:spcAft>
                <a:spcPts val="0"/>
              </a:spcAft>
              <a:buClr>
                <a:schemeClr val="accent1"/>
              </a:buClr>
              <a:buSzPts val="1600"/>
              <a:buFont typeface="Arial"/>
              <a:buNone/>
            </a:pPr>
            <a:r>
              <a:t/>
            </a:r>
            <a:endParaRPr/>
          </a:p>
        </p:txBody>
      </p:sp>
      <p:sp>
        <p:nvSpPr>
          <p:cNvPr id="278" name="Google Shape;278;g251d470bff7_0_1"/>
          <p:cNvSpPr txBox="1"/>
          <p:nvPr>
            <p:ph idx="10" type="dt"/>
          </p:nvPr>
        </p:nvSpPr>
        <p:spPr>
          <a:xfrm>
            <a:off x="9278694" y="7290437"/>
            <a:ext cx="2913300" cy="144900"/>
          </a:xfrm>
          <a:prstGeom prst="rect">
            <a:avLst/>
          </a:prstGeom>
          <a:noFill/>
          <a:ln>
            <a:noFill/>
          </a:ln>
        </p:spPr>
        <p:txBody>
          <a:bodyPr anchor="ctr" anchorCtr="0" bIns="0" lIns="0" numCol="1" rIns="0" spcFirstLastPara="1" tIns="0" wrap="square">
            <a:noAutofit/>
          </a:bodyPr>
          <a:lstStyle/>
          <a:p>
            <a:pPr algn="r" indent="0" lvl="0" marL="0" rtl="0">
              <a:lnSpc>
                <a:spcPct val="100000"/>
              </a:lnSpc>
              <a:spcBef>
                <a:spcPts val="0"/>
              </a:spcBef>
              <a:spcAft>
                <a:spcPts val="0"/>
              </a:spcAft>
              <a:buSzPts val="1400"/>
              <a:buNone/>
            </a:pPr>
            <a:r>
              <a:rPr altLang="nl-NL" lang="nl-NL"/>
              <a:t>6 februari 2023</a:t>
            </a:r>
            <a:endParaRPr/>
          </a:p>
        </p:txBody>
      </p:sp>
      <p:sp>
        <p:nvSpPr>
          <p:cNvPr id="279" name="Google Shape;279;g251d470bff7_0_1"/>
          <p:cNvSpPr txBox="1"/>
          <p:nvPr>
            <p:ph idx="11" type="ftr"/>
          </p:nvPr>
        </p:nvSpPr>
        <p:spPr>
          <a:xfrm>
            <a:off x="0" y="7290437"/>
            <a:ext cx="5376000" cy="144900"/>
          </a:xfrm>
          <a:prstGeom prst="rect">
            <a:avLst/>
          </a:prstGeom>
          <a:noFill/>
          <a:ln>
            <a:noFill/>
          </a:ln>
        </p:spPr>
        <p:txBody>
          <a:bodyPr anchor="ctr" anchorCtr="0" bIns="0" lIns="0" numCol="1" rIns="0" spcFirstLastPara="1" tIns="0" wrap="square">
            <a:noAutofit/>
          </a:bodyPr>
          <a:lstStyle/>
          <a:p>
            <a:pPr algn="l" indent="0" lvl="0" marL="0" rtl="0">
              <a:lnSpc>
                <a:spcPct val="100000"/>
              </a:lnSpc>
              <a:spcBef>
                <a:spcPts val="0"/>
              </a:spcBef>
              <a:spcAft>
                <a:spcPts val="0"/>
              </a:spcAft>
              <a:buSzPts val="1400"/>
              <a:buNone/>
            </a:pPr>
            <a:r>
              <a:rPr altLang="nl-NL" lang="nl-NL"/>
              <a:t>Template-set Protestantse Kerk</a:t>
            </a:r>
            <a:endParaRPr/>
          </a:p>
        </p:txBody>
      </p:sp>
      <p:pic>
        <p:nvPicPr>
          <p:cNvPr id="280" name="Google Shape;280;g251d470bff7_0_1"/>
          <p:cNvPicPr preferRelativeResize="0"/>
          <p:nvPr>
            <p:ph idx="2" type="pic"/>
          </p:nvPr>
        </p:nvPicPr>
        <p:blipFill rotWithShape="1">
          <a:blip r:embed="rId3">
            <a:alphaModFix/>
          </a:blip>
          <a:srcRect b="0" l="2042" r="2052" t="0"/>
          <a:stretch/>
        </p:blipFill>
        <p:spPr>
          <a:xfrm>
            <a:off x="615950" y="609600"/>
            <a:ext cx="5386077" cy="4083675"/>
          </a:xfrm>
          <a:prstGeom prst="rect">
            <a:avLst/>
          </a:prstGeom>
          <a:solidFill>
            <a:srgbClr val="F2F2F2"/>
          </a:solidFill>
          <a:ln>
            <a:noFill/>
          </a:ln>
        </p:spPr>
      </p:pic>
      <p:pic>
        <p:nvPicPr>
          <p:cNvPr id="281" name="Google Shape;281;g251d470bff7_0_1"/>
          <p:cNvPicPr preferRelativeResize="0"/>
          <p:nvPr>
            <p:ph idx="3" type="pic"/>
          </p:nvPr>
        </p:nvPicPr>
        <p:blipFill rotWithShape="1">
          <a:blip r:embed="rId4">
            <a:alphaModFix/>
          </a:blip>
          <a:srcRect b="0" l="2042" r="2052" t="0"/>
          <a:stretch/>
        </p:blipFill>
        <p:spPr>
          <a:xfrm>
            <a:off x="6182020" y="592464"/>
            <a:ext cx="5385940" cy="4083548"/>
          </a:xfrm>
          <a:prstGeom prst="rect">
            <a:avLst/>
          </a:prstGeom>
          <a:solidFill>
            <a:srgbClr val="F2F2F2"/>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3"/>
          <p:cNvPicPr preferRelativeResize="0"/>
          <p:nvPr>
            <p:ph idx="2" type="pic"/>
          </p:nvPr>
        </p:nvPicPr>
        <p:blipFill rotWithShape="1">
          <a:blip r:embed="rId3">
            <a:alphaModFix/>
          </a:blip>
          <a:srcRect b="11461" l="0" r="0" t="11461"/>
          <a:stretch/>
        </p:blipFill>
        <p:spPr>
          <a:xfrm>
            <a:off x="615950" y="609600"/>
            <a:ext cx="10952161" cy="5626315"/>
          </a:xfrm>
          <a:prstGeom prst="rect">
            <a:avLst/>
          </a:prstGeom>
          <a:solidFill>
            <a:srgbClr val="F2F2F2"/>
          </a:solidFill>
          <a:ln>
            <a:noFill/>
          </a:ln>
        </p:spPr>
      </p:pic>
      <p:sp>
        <p:nvSpPr>
          <p:cNvPr id="287" name="Google Shape;287;p3"/>
          <p:cNvSpPr txBox="1"/>
          <p:nvPr>
            <p:ph idx="1" type="body"/>
          </p:nvPr>
        </p:nvSpPr>
        <p:spPr>
          <a:xfrm>
            <a:off x="1225493" y="1090663"/>
            <a:ext cx="9741000" cy="1003200"/>
          </a:xfrm>
          <a:prstGeom prst="rect">
            <a:avLst/>
          </a:prstGeom>
          <a:solidFill>
            <a:schemeClr val="accent1"/>
          </a:solidFill>
          <a:ln>
            <a:noFill/>
          </a:ln>
        </p:spPr>
        <p:txBody>
          <a:bodyPr anchor="ctr" anchorCtr="0" bIns="0" lIns="0" numCol="1" rIns="0" spcFirstLastPara="1" tIns="0" wrap="square">
            <a:noAutofit/>
          </a:bodyPr>
          <a:lstStyle/>
          <a:p>
            <a:pPr algn="ctr" indent="0" lvl="0" marL="0" rtl="0">
              <a:lnSpc>
                <a:spcPct val="100000"/>
              </a:lnSpc>
              <a:spcBef>
                <a:spcPts val="0"/>
              </a:spcBef>
              <a:spcAft>
                <a:spcPts val="0"/>
              </a:spcAft>
              <a:buSzPts val="3000"/>
              <a:buFont typeface="Arial"/>
              <a:buNone/>
            </a:pPr>
            <a:r>
              <a:rPr altLang="nl-NL" lang="nl-NL" sz="2600"/>
              <a:t>Ook zijn sinds </a:t>
            </a:r>
            <a:r>
              <a:rPr altLang="nl-NL" lang="nl-NL" sz="2600">
                <a:extLst>
                  <a:ext uri="http://customooxmlschemas.google.com/">
                    <go:slidesCustomData xmlns:go="http://customooxmlschemas.google.com/" textRoundtripDataId="3"/>
                  </a:ext>
                </a:extLst>
              </a:rPr>
              <a:t>2015 </a:t>
            </a:r>
            <a:r>
              <a:rPr altLang="nl-NL" lang="nl-NL" sz="2600"/>
              <a:t>veel vluchtelingen vanuit Venezuela </a:t>
            </a:r>
            <a:endParaRPr sz="2600"/>
          </a:p>
          <a:p>
            <a:pPr algn="ctr" indent="0" lvl="0" marL="0" rtl="0">
              <a:lnSpc>
                <a:spcPct val="100000"/>
              </a:lnSpc>
              <a:spcBef>
                <a:spcPts val="0"/>
              </a:spcBef>
              <a:spcAft>
                <a:spcPts val="0"/>
              </a:spcAft>
              <a:buSzPts val="3000"/>
              <a:buFont typeface="Arial"/>
              <a:buNone/>
            </a:pPr>
            <a:r>
              <a:rPr altLang="nl-NL" lang="nl-NL" sz="2600"/>
              <a:t>naar Colombia </a:t>
            </a:r>
            <a:r>
              <a:rPr altLang="nl-NL" lang="nl-NL" sz="2600">
                <a:extLst>
                  <a:ext uri="http://customooxmlschemas.google.com/">
                    <go:slidesCustomData xmlns:go="http://customooxmlschemas.google.com/" textRoundtripDataId="4"/>
                  </a:ext>
                </a:extLst>
              </a:rPr>
              <a:t>gekomen</a:t>
            </a:r>
            <a:r>
              <a:rPr altLang="nl-NL" lang="nl-NL" sz="2600"/>
              <a:t>.</a:t>
            </a:r>
            <a:endParaRPr sz="2600"/>
          </a:p>
        </p:txBody>
      </p:sp>
      <p:sp>
        <p:nvSpPr>
          <p:cNvPr id="288" name="Google Shape;288;p3"/>
          <p:cNvSpPr txBox="1"/>
          <p:nvPr>
            <p:ph type="title"/>
          </p:nvPr>
        </p:nvSpPr>
        <p:spPr>
          <a:xfrm>
            <a:off x="0" y="-370752"/>
            <a:ext cx="2940049" cy="221599"/>
          </a:xfrm>
          <a:prstGeom prst="rect">
            <a:avLst/>
          </a:prstGeom>
          <a:noFill/>
          <a:ln>
            <a:noFill/>
          </a:ln>
        </p:spPr>
        <p:txBody>
          <a:bodyPr anchor="t" anchorCtr="0" bIns="0" lIns="0" numCol="1" rIns="0" spcFirstLastPara="1" tIns="0" wrap="square">
            <a:noAutofit/>
          </a:bodyPr>
          <a:lstStyle/>
          <a:p>
            <a:pPr algn="l" indent="0" lvl="0" marL="0" rtl="0">
              <a:lnSpc>
                <a:spcPct val="90000"/>
              </a:lnSpc>
              <a:spcBef>
                <a:spcPts val="0"/>
              </a:spcBef>
              <a:spcAft>
                <a:spcPts val="0"/>
              </a:spcAft>
              <a:buClr>
                <a:schemeClr val="accent1"/>
              </a:buClr>
              <a:buSzPts val="1600"/>
              <a:buFont typeface="Arial"/>
              <a:buNone/>
            </a:pPr>
            <a:r>
              <a:rPr altLang="nl-NL" lang="nl-NL"/>
              <a:t>Tekst + afbeelding (L)</a:t>
            </a:r>
            <a:endParaRPr/>
          </a:p>
        </p:txBody>
      </p:sp>
      <p:sp>
        <p:nvSpPr>
          <p:cNvPr id="289" name="Google Shape;289;p3"/>
          <p:cNvSpPr txBox="1"/>
          <p:nvPr>
            <p:ph idx="10" type="dt"/>
          </p:nvPr>
        </p:nvSpPr>
        <p:spPr>
          <a:xfrm>
            <a:off x="9278694" y="7290437"/>
            <a:ext cx="2913306" cy="144759"/>
          </a:xfrm>
          <a:prstGeom prst="rect">
            <a:avLst/>
          </a:prstGeom>
          <a:noFill/>
          <a:ln>
            <a:noFill/>
          </a:ln>
        </p:spPr>
        <p:txBody>
          <a:bodyPr anchor="ctr" anchorCtr="0" bIns="0" lIns="0" numCol="1" rIns="0" spcFirstLastPara="1" tIns="0" wrap="square">
            <a:noAutofit/>
          </a:bodyPr>
          <a:lstStyle/>
          <a:p>
            <a:pPr algn="r" indent="0" lvl="0" marL="0" rtl="0">
              <a:lnSpc>
                <a:spcPct val="100000"/>
              </a:lnSpc>
              <a:spcBef>
                <a:spcPts val="0"/>
              </a:spcBef>
              <a:spcAft>
                <a:spcPts val="0"/>
              </a:spcAft>
              <a:buSzPts val="1400"/>
              <a:buNone/>
            </a:pPr>
            <a:r>
              <a:rPr altLang="nl-NL" lang="nl-NL"/>
              <a:t>6 februari 2023</a:t>
            </a:r>
            <a:endParaRPr/>
          </a:p>
        </p:txBody>
      </p:sp>
      <p:sp>
        <p:nvSpPr>
          <p:cNvPr id="290" name="Google Shape;290;p3"/>
          <p:cNvSpPr txBox="1"/>
          <p:nvPr>
            <p:ph idx="11" type="ftr"/>
          </p:nvPr>
        </p:nvSpPr>
        <p:spPr>
          <a:xfrm>
            <a:off x="0" y="7290437"/>
            <a:ext cx="5376001" cy="144759"/>
          </a:xfrm>
          <a:prstGeom prst="rect">
            <a:avLst/>
          </a:prstGeom>
          <a:noFill/>
          <a:ln>
            <a:noFill/>
          </a:ln>
        </p:spPr>
        <p:txBody>
          <a:bodyPr anchor="ctr" anchorCtr="0" bIns="0" lIns="0" numCol="1" rIns="0" spcFirstLastPara="1" tIns="0" wrap="square">
            <a:noAutofit/>
          </a:bodyPr>
          <a:lstStyle/>
          <a:p>
            <a:pPr algn="l" indent="0" lvl="0" marL="0" rtl="0">
              <a:lnSpc>
                <a:spcPct val="100000"/>
              </a:lnSpc>
              <a:spcBef>
                <a:spcPts val="0"/>
              </a:spcBef>
              <a:spcAft>
                <a:spcPts val="0"/>
              </a:spcAft>
              <a:buSzPts val="1400"/>
              <a:buNone/>
            </a:pPr>
            <a:r>
              <a:rPr altLang="nl-NL" lang="nl-NL"/>
              <a:t>Template-set Protestantse Kerk</a:t>
            </a:r>
            <a:endParaRPr/>
          </a:p>
        </p:txBody>
      </p:sp>
    </p:spTree>
  </p:cSld>
  <p:clrMapOvr>
    <a:masterClrMapping/>
  </p:clrMapOvr>
  <p:transition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4"/>
          <p:cNvPicPr preferRelativeResize="0"/>
          <p:nvPr>
            <p:ph idx="2" type="pic"/>
          </p:nvPr>
        </p:nvPicPr>
        <p:blipFill rotWithShape="1">
          <a:blip r:embed="rId3">
            <a:alphaModFix/>
          </a:blip>
          <a:srcRect b="0" l="7352" r="7352" t="0"/>
          <a:stretch/>
        </p:blipFill>
        <p:spPr>
          <a:xfrm>
            <a:off x="615950" y="609600"/>
            <a:ext cx="7194552" cy="5625936"/>
          </a:xfrm>
          <a:prstGeom prst="rect">
            <a:avLst/>
          </a:prstGeom>
          <a:solidFill>
            <a:srgbClr val="F2F2F2"/>
          </a:solidFill>
          <a:ln>
            <a:noFill/>
          </a:ln>
        </p:spPr>
      </p:pic>
      <p:sp>
        <p:nvSpPr>
          <p:cNvPr id="296" name="Google Shape;296;p4"/>
          <p:cNvSpPr txBox="1"/>
          <p:nvPr>
            <p:ph idx="1" type="body"/>
          </p:nvPr>
        </p:nvSpPr>
        <p:spPr>
          <a:xfrm>
            <a:off x="7810499" y="609600"/>
            <a:ext cx="3757614" cy="5626800"/>
          </a:xfrm>
          <a:prstGeom prst="rect">
            <a:avLst/>
          </a:prstGeom>
          <a:solidFill>
            <a:schemeClr val="accent1"/>
          </a:solidFill>
          <a:ln>
            <a:noFill/>
          </a:ln>
        </p:spPr>
        <p:txBody>
          <a:bodyPr anchor="t" anchorCtr="0" bIns="0" lIns="360000" numCol="1" rIns="288000" spcFirstLastPara="1" tIns="612000" wrap="square">
            <a:noAutofit/>
          </a:bodyPr>
          <a:lstStyle/>
          <a:p>
            <a:pPr algn="l" indent="0" lvl="0" marL="0" rtl="0">
              <a:lnSpc>
                <a:spcPct val="100000"/>
              </a:lnSpc>
              <a:spcBef>
                <a:spcPts val="0"/>
              </a:spcBef>
              <a:spcAft>
                <a:spcPts val="0"/>
              </a:spcAft>
              <a:buSzPts val="2600"/>
              <a:buFont typeface="Arial"/>
              <a:buNone/>
            </a:pPr>
            <a:r>
              <a:rPr altLang="nl-NL" lang="nl-NL"/>
              <a:t>De theologische universiteit in Cali leidt predikanten op om in deze context van conflict, onrecht en armoede hun werk te doen.</a:t>
            </a:r>
            <a:endParaRPr/>
          </a:p>
          <a:p>
            <a:pPr algn="l" indent="0" lvl="0" marL="0" rtl="0">
              <a:lnSpc>
                <a:spcPct val="100000"/>
              </a:lnSpc>
              <a:spcBef>
                <a:spcPts val="0"/>
              </a:spcBef>
              <a:spcAft>
                <a:spcPts val="0"/>
              </a:spcAft>
              <a:buSzPts val="2600"/>
              <a:buFont typeface="Arial"/>
              <a:buNone/>
            </a:pPr>
            <a:r>
              <a:t/>
            </a:r>
            <a:endParaRPr/>
          </a:p>
        </p:txBody>
      </p:sp>
      <p:sp>
        <p:nvSpPr>
          <p:cNvPr id="297" name="Google Shape;297;p4"/>
          <p:cNvSpPr txBox="1"/>
          <p:nvPr>
            <p:ph type="title"/>
          </p:nvPr>
        </p:nvSpPr>
        <p:spPr>
          <a:xfrm>
            <a:off x="0" y="-370752"/>
            <a:ext cx="2940049" cy="221599"/>
          </a:xfrm>
          <a:prstGeom prst="rect">
            <a:avLst/>
          </a:prstGeom>
          <a:noFill/>
          <a:ln>
            <a:noFill/>
          </a:ln>
        </p:spPr>
        <p:txBody>
          <a:bodyPr anchor="t" anchorCtr="0" bIns="0" lIns="0" numCol="1" rIns="0" spcFirstLastPara="1" tIns="0" wrap="square">
            <a:noAutofit/>
          </a:bodyPr>
          <a:lstStyle/>
          <a:p>
            <a:pPr algn="l" indent="0" lvl="0" marL="0" rtl="0">
              <a:lnSpc>
                <a:spcPct val="90000"/>
              </a:lnSpc>
              <a:spcBef>
                <a:spcPts val="0"/>
              </a:spcBef>
              <a:spcAft>
                <a:spcPts val="0"/>
              </a:spcAft>
              <a:buClr>
                <a:schemeClr val="accent1"/>
              </a:buClr>
              <a:buSzPts val="1600"/>
              <a:buFont typeface="Arial"/>
              <a:buNone/>
            </a:pPr>
            <a:r>
              <a:rPr altLang="nl-NL" lang="nl-NL"/>
              <a:t>Tekst + afbeelding (M)</a:t>
            </a:r>
            <a:endParaRPr/>
          </a:p>
        </p:txBody>
      </p:sp>
      <p:sp>
        <p:nvSpPr>
          <p:cNvPr id="298" name="Google Shape;298;p4"/>
          <p:cNvSpPr txBox="1"/>
          <p:nvPr>
            <p:ph idx="10" type="dt"/>
          </p:nvPr>
        </p:nvSpPr>
        <p:spPr>
          <a:xfrm>
            <a:off x="9278694" y="7290437"/>
            <a:ext cx="2913306" cy="144759"/>
          </a:xfrm>
          <a:prstGeom prst="rect">
            <a:avLst/>
          </a:prstGeom>
          <a:noFill/>
          <a:ln>
            <a:noFill/>
          </a:ln>
        </p:spPr>
        <p:txBody>
          <a:bodyPr anchor="ctr" anchorCtr="0" bIns="0" lIns="0" numCol="1" rIns="0" spcFirstLastPara="1" tIns="0" wrap="square">
            <a:noAutofit/>
          </a:bodyPr>
          <a:lstStyle/>
          <a:p>
            <a:pPr algn="r" indent="0" lvl="0" marL="0" rtl="0">
              <a:lnSpc>
                <a:spcPct val="100000"/>
              </a:lnSpc>
              <a:spcBef>
                <a:spcPts val="0"/>
              </a:spcBef>
              <a:spcAft>
                <a:spcPts val="0"/>
              </a:spcAft>
              <a:buSzPts val="1400"/>
              <a:buNone/>
            </a:pPr>
            <a:r>
              <a:rPr altLang="nl-NL" lang="nl-NL"/>
              <a:t>6 februari 2023</a:t>
            </a:r>
            <a:endParaRPr/>
          </a:p>
        </p:txBody>
      </p:sp>
      <p:sp>
        <p:nvSpPr>
          <p:cNvPr id="299" name="Google Shape;299;p4"/>
          <p:cNvSpPr txBox="1"/>
          <p:nvPr>
            <p:ph idx="11" type="ftr"/>
          </p:nvPr>
        </p:nvSpPr>
        <p:spPr>
          <a:xfrm>
            <a:off x="0" y="7290437"/>
            <a:ext cx="5376001" cy="144759"/>
          </a:xfrm>
          <a:prstGeom prst="rect">
            <a:avLst/>
          </a:prstGeom>
          <a:noFill/>
          <a:ln>
            <a:noFill/>
          </a:ln>
        </p:spPr>
        <p:txBody>
          <a:bodyPr anchor="ctr" anchorCtr="0" bIns="0" lIns="0" numCol="1" rIns="0" spcFirstLastPara="1" tIns="0" wrap="square">
            <a:noAutofit/>
          </a:bodyPr>
          <a:lstStyle/>
          <a:p>
            <a:pPr algn="l" indent="0" lvl="0" marL="0" rtl="0">
              <a:lnSpc>
                <a:spcPct val="100000"/>
              </a:lnSpc>
              <a:spcBef>
                <a:spcPts val="0"/>
              </a:spcBef>
              <a:spcAft>
                <a:spcPts val="0"/>
              </a:spcAft>
              <a:buSzPts val="1400"/>
              <a:buNone/>
            </a:pPr>
            <a:r>
              <a:rPr altLang="nl-NL" lang="nl-NL"/>
              <a:t>Template-set Protestantse Kerk</a:t>
            </a:r>
            <a:endParaRPr/>
          </a:p>
        </p:txBody>
      </p:sp>
    </p:spTree>
  </p:cSld>
  <p:clrMapOvr>
    <a:masterClrMapping/>
  </p:clrMapOvr>
  <p:transition spd="slow">
    <p:wipe dir="l"/>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
          <p:cNvSpPr txBox="1"/>
          <p:nvPr>
            <p:ph idx="1" type="body"/>
          </p:nvPr>
        </p:nvSpPr>
        <p:spPr>
          <a:xfrm>
            <a:off x="615949" y="4535814"/>
            <a:ext cx="10952164" cy="1700586"/>
          </a:xfrm>
          <a:prstGeom prst="rect">
            <a:avLst/>
          </a:prstGeom>
          <a:solidFill>
            <a:schemeClr val="accent1"/>
          </a:solidFill>
          <a:ln>
            <a:noFill/>
          </a:ln>
        </p:spPr>
        <p:txBody>
          <a:bodyPr anchor="t" anchorCtr="0" bIns="0" lIns="360000" numCol="1" rIns="288000" spcFirstLastPara="1" tIns="180000" wrap="square">
            <a:noAutofit/>
          </a:bodyPr>
          <a:lstStyle/>
          <a:p>
            <a:pPr algn="ctr" indent="0" lvl="0" marL="0" rtl="0">
              <a:lnSpc>
                <a:spcPct val="100000"/>
              </a:lnSpc>
              <a:spcBef>
                <a:spcPts val="0"/>
              </a:spcBef>
              <a:spcAft>
                <a:spcPts val="0"/>
              </a:spcAft>
              <a:buSzPts val="2600"/>
              <a:buFont typeface="Arial"/>
              <a:buNone/>
            </a:pPr>
            <a:r>
              <a:rPr altLang="nl-NL" lang="nl-NL">
                <a:extLst>
                  <a:ext uri="http://customooxmlschemas.google.com/">
                    <go:slidesCustomData xmlns:go="http://customooxmlschemas.google.com/" textRoundtripDataId="5"/>
                  </a:ext>
                </a:extLst>
              </a:rPr>
              <a:t>Luz</a:t>
            </a:r>
            <a:r>
              <a:rPr altLang="nl-NL" lang="nl-NL"/>
              <a:t> is één van die studenten</a:t>
            </a:r>
            <a:r>
              <a:rPr altLang="nl-NL" lang="nl-NL"/>
              <a:t>. “Ik heb veel geleerd, niet alleen over theologie, maar ook over psychologie, pastoraat en diaconaat. Dat gebruik ik nu in mijn werk met Venezolaanse vluchtelingen.”</a:t>
            </a:r>
            <a:endParaRPr/>
          </a:p>
        </p:txBody>
      </p:sp>
      <p:sp>
        <p:nvSpPr>
          <p:cNvPr id="305" name="Google Shape;305;p5"/>
          <p:cNvSpPr txBox="1"/>
          <p:nvPr>
            <p:ph type="title"/>
          </p:nvPr>
        </p:nvSpPr>
        <p:spPr>
          <a:xfrm>
            <a:off x="0" y="-370752"/>
            <a:ext cx="2940049" cy="221599"/>
          </a:xfrm>
          <a:prstGeom prst="rect">
            <a:avLst/>
          </a:prstGeom>
          <a:noFill/>
          <a:ln>
            <a:noFill/>
          </a:ln>
        </p:spPr>
        <p:txBody>
          <a:bodyPr anchor="t" anchorCtr="0" bIns="0" lIns="0" numCol="1" rIns="0" spcFirstLastPara="1" tIns="0" wrap="square">
            <a:noAutofit/>
          </a:bodyPr>
          <a:lstStyle/>
          <a:p>
            <a:pPr algn="l" indent="0" lvl="0" marL="0" rtl="0">
              <a:lnSpc>
                <a:spcPct val="90000"/>
              </a:lnSpc>
              <a:spcBef>
                <a:spcPts val="0"/>
              </a:spcBef>
              <a:spcAft>
                <a:spcPts val="0"/>
              </a:spcAft>
              <a:buClr>
                <a:schemeClr val="accent1"/>
              </a:buClr>
              <a:buSzPts val="1600"/>
              <a:buFont typeface="Arial"/>
              <a:buNone/>
            </a:pPr>
            <a:r>
              <a:t/>
            </a:r>
            <a:endParaRPr/>
          </a:p>
        </p:txBody>
      </p:sp>
      <p:sp>
        <p:nvSpPr>
          <p:cNvPr id="306" name="Google Shape;306;p5"/>
          <p:cNvSpPr txBox="1"/>
          <p:nvPr>
            <p:ph idx="10" type="dt"/>
          </p:nvPr>
        </p:nvSpPr>
        <p:spPr>
          <a:xfrm>
            <a:off x="9278694" y="7290437"/>
            <a:ext cx="2913306" cy="144759"/>
          </a:xfrm>
          <a:prstGeom prst="rect">
            <a:avLst/>
          </a:prstGeom>
          <a:noFill/>
          <a:ln>
            <a:noFill/>
          </a:ln>
        </p:spPr>
        <p:txBody>
          <a:bodyPr anchor="ctr" anchorCtr="0" bIns="0" lIns="0" numCol="1" rIns="0" spcFirstLastPara="1" tIns="0" wrap="square">
            <a:noAutofit/>
          </a:bodyPr>
          <a:lstStyle/>
          <a:p>
            <a:pPr algn="r" indent="0" lvl="0" marL="0" rtl="0">
              <a:lnSpc>
                <a:spcPct val="100000"/>
              </a:lnSpc>
              <a:spcBef>
                <a:spcPts val="0"/>
              </a:spcBef>
              <a:spcAft>
                <a:spcPts val="0"/>
              </a:spcAft>
              <a:buSzPts val="1400"/>
              <a:buNone/>
            </a:pPr>
            <a:r>
              <a:rPr altLang="nl-NL" lang="nl-NL"/>
              <a:t>6 februari 2023</a:t>
            </a:r>
            <a:endParaRPr/>
          </a:p>
        </p:txBody>
      </p:sp>
      <p:sp>
        <p:nvSpPr>
          <p:cNvPr id="307" name="Google Shape;307;p5"/>
          <p:cNvSpPr txBox="1"/>
          <p:nvPr>
            <p:ph idx="11" type="ftr"/>
          </p:nvPr>
        </p:nvSpPr>
        <p:spPr>
          <a:xfrm>
            <a:off x="0" y="7290437"/>
            <a:ext cx="5376001" cy="144759"/>
          </a:xfrm>
          <a:prstGeom prst="rect">
            <a:avLst/>
          </a:prstGeom>
          <a:noFill/>
          <a:ln>
            <a:noFill/>
          </a:ln>
        </p:spPr>
        <p:txBody>
          <a:bodyPr anchor="ctr" anchorCtr="0" bIns="0" lIns="0" numCol="1" rIns="0" spcFirstLastPara="1" tIns="0" wrap="square">
            <a:noAutofit/>
          </a:bodyPr>
          <a:lstStyle/>
          <a:p>
            <a:pPr algn="l" indent="0" lvl="0" marL="0" rtl="0">
              <a:lnSpc>
                <a:spcPct val="100000"/>
              </a:lnSpc>
              <a:spcBef>
                <a:spcPts val="0"/>
              </a:spcBef>
              <a:spcAft>
                <a:spcPts val="0"/>
              </a:spcAft>
              <a:buSzPts val="1400"/>
              <a:buNone/>
            </a:pPr>
            <a:r>
              <a:rPr altLang="nl-NL" lang="nl-NL"/>
              <a:t>Template-set Protestantse Kerk</a:t>
            </a:r>
            <a:endParaRPr/>
          </a:p>
        </p:txBody>
      </p:sp>
      <p:pic>
        <p:nvPicPr>
          <p:cNvPr id="308" name="Google Shape;308;p5"/>
          <p:cNvPicPr preferRelativeResize="0"/>
          <p:nvPr>
            <p:ph idx="2" type="pic"/>
          </p:nvPr>
        </p:nvPicPr>
        <p:blipFill rotWithShape="1">
          <a:blip r:embed="rId3">
            <a:alphaModFix/>
          </a:blip>
          <a:srcRect b="0" l="2005" r="2015" t="0"/>
          <a:stretch/>
        </p:blipFill>
        <p:spPr>
          <a:xfrm>
            <a:off x="615949" y="609598"/>
            <a:ext cx="5386081" cy="3742833"/>
          </a:xfrm>
          <a:prstGeom prst="rect">
            <a:avLst/>
          </a:prstGeom>
          <a:solidFill>
            <a:srgbClr val="F2F2F2"/>
          </a:solidFill>
          <a:ln>
            <a:noFill/>
          </a:ln>
        </p:spPr>
      </p:pic>
      <p:pic>
        <p:nvPicPr>
          <p:cNvPr id="309" name="Google Shape;309;p5"/>
          <p:cNvPicPr preferRelativeResize="0"/>
          <p:nvPr>
            <p:ph idx="3" type="pic"/>
          </p:nvPr>
        </p:nvPicPr>
        <p:blipFill rotWithShape="1">
          <a:blip r:embed="rId4">
            <a:alphaModFix/>
          </a:blip>
          <a:srcRect b="0" l="2005" r="2015" t="0"/>
          <a:stretch/>
        </p:blipFill>
        <p:spPr>
          <a:xfrm>
            <a:off x="6182031" y="609598"/>
            <a:ext cx="5386081" cy="3742833"/>
          </a:xfrm>
          <a:prstGeom prst="rect">
            <a:avLst/>
          </a:prstGeom>
          <a:solidFill>
            <a:srgbClr val="F2F2F2"/>
          </a:solidFill>
          <a:ln>
            <a:noFill/>
          </a:ln>
        </p:spPr>
      </p:pic>
    </p:spTree>
  </p:cSld>
  <p:clrMapOvr>
    <a:masterClrMapping/>
  </p:clrMapOvr>
  <p:transition spd="slow">
    <p:wipe dir="l"/>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251d470bff7_0_10"/>
          <p:cNvSpPr txBox="1"/>
          <p:nvPr>
            <p:ph idx="1" type="body"/>
          </p:nvPr>
        </p:nvSpPr>
        <p:spPr>
          <a:xfrm>
            <a:off x="615949" y="4535814"/>
            <a:ext cx="10952100" cy="1700700"/>
          </a:xfrm>
          <a:prstGeom prst="rect">
            <a:avLst/>
          </a:prstGeom>
          <a:solidFill>
            <a:schemeClr val="accent1"/>
          </a:solidFill>
          <a:ln>
            <a:noFill/>
          </a:ln>
        </p:spPr>
        <p:txBody>
          <a:bodyPr anchor="t" anchorCtr="0" bIns="0" lIns="360000" numCol="1" rIns="288000" spcFirstLastPara="1" tIns="180000" wrap="square">
            <a:noAutofit/>
          </a:bodyPr>
          <a:lstStyle/>
          <a:p>
            <a:pPr algn="ctr" indent="0" lvl="0" marL="0" rtl="0">
              <a:lnSpc>
                <a:spcPct val="100000"/>
              </a:lnSpc>
              <a:spcBef>
                <a:spcPts val="0"/>
              </a:spcBef>
              <a:spcAft>
                <a:spcPts val="0"/>
              </a:spcAft>
              <a:buSzPts val="2600"/>
              <a:buFont typeface="Arial"/>
              <a:buNone/>
            </a:pPr>
            <a:r>
              <a:rPr altLang="nl-NL" lang="nl-NL"/>
              <a:t>En oud-student Alex zette een gaarkeuken op in een achterstandswijk. “Ik wilde meer weten over de Bijbel, en vond in de Bijbel inspiratie om er te zijn voor de mensen in deze wijk.”</a:t>
            </a:r>
            <a:endParaRPr/>
          </a:p>
        </p:txBody>
      </p:sp>
      <p:sp>
        <p:nvSpPr>
          <p:cNvPr id="315" name="Google Shape;315;g251d470bff7_0_10"/>
          <p:cNvSpPr txBox="1"/>
          <p:nvPr>
            <p:ph type="title"/>
          </p:nvPr>
        </p:nvSpPr>
        <p:spPr>
          <a:xfrm>
            <a:off x="0" y="-370752"/>
            <a:ext cx="2940000" cy="221700"/>
          </a:xfrm>
          <a:prstGeom prst="rect">
            <a:avLst/>
          </a:prstGeom>
          <a:noFill/>
          <a:ln>
            <a:noFill/>
          </a:ln>
        </p:spPr>
        <p:txBody>
          <a:bodyPr anchor="t" anchorCtr="0" bIns="0" lIns="0" numCol="1" rIns="0" spcFirstLastPara="1" tIns="0" wrap="square">
            <a:noAutofit/>
          </a:bodyPr>
          <a:lstStyle/>
          <a:p>
            <a:pPr algn="l" indent="0" lvl="0" marL="0" rtl="0">
              <a:lnSpc>
                <a:spcPct val="90000"/>
              </a:lnSpc>
              <a:spcBef>
                <a:spcPts val="0"/>
              </a:spcBef>
              <a:spcAft>
                <a:spcPts val="0"/>
              </a:spcAft>
              <a:buClr>
                <a:schemeClr val="accent1"/>
              </a:buClr>
              <a:buSzPts val="1600"/>
              <a:buFont typeface="Arial"/>
              <a:buNone/>
            </a:pPr>
            <a:r>
              <a:t/>
            </a:r>
            <a:endParaRPr/>
          </a:p>
        </p:txBody>
      </p:sp>
      <p:sp>
        <p:nvSpPr>
          <p:cNvPr id="316" name="Google Shape;316;g251d470bff7_0_10"/>
          <p:cNvSpPr txBox="1"/>
          <p:nvPr>
            <p:ph idx="10" type="dt"/>
          </p:nvPr>
        </p:nvSpPr>
        <p:spPr>
          <a:xfrm>
            <a:off x="9278694" y="7290437"/>
            <a:ext cx="2913300" cy="144900"/>
          </a:xfrm>
          <a:prstGeom prst="rect">
            <a:avLst/>
          </a:prstGeom>
          <a:noFill/>
          <a:ln>
            <a:noFill/>
          </a:ln>
        </p:spPr>
        <p:txBody>
          <a:bodyPr anchor="ctr" anchorCtr="0" bIns="0" lIns="0" numCol="1" rIns="0" spcFirstLastPara="1" tIns="0" wrap="square">
            <a:noAutofit/>
          </a:bodyPr>
          <a:lstStyle/>
          <a:p>
            <a:pPr algn="r" indent="0" lvl="0" marL="0" rtl="0">
              <a:lnSpc>
                <a:spcPct val="100000"/>
              </a:lnSpc>
              <a:spcBef>
                <a:spcPts val="0"/>
              </a:spcBef>
              <a:spcAft>
                <a:spcPts val="0"/>
              </a:spcAft>
              <a:buSzPts val="1400"/>
              <a:buNone/>
            </a:pPr>
            <a:r>
              <a:rPr altLang="nl-NL" lang="nl-NL"/>
              <a:t>6 februari 2023</a:t>
            </a:r>
            <a:endParaRPr/>
          </a:p>
        </p:txBody>
      </p:sp>
      <p:sp>
        <p:nvSpPr>
          <p:cNvPr id="317" name="Google Shape;317;g251d470bff7_0_10"/>
          <p:cNvSpPr txBox="1"/>
          <p:nvPr>
            <p:ph idx="11" type="ftr"/>
          </p:nvPr>
        </p:nvSpPr>
        <p:spPr>
          <a:xfrm>
            <a:off x="0" y="7290437"/>
            <a:ext cx="5376000" cy="144900"/>
          </a:xfrm>
          <a:prstGeom prst="rect">
            <a:avLst/>
          </a:prstGeom>
          <a:noFill/>
          <a:ln>
            <a:noFill/>
          </a:ln>
        </p:spPr>
        <p:txBody>
          <a:bodyPr anchor="ctr" anchorCtr="0" bIns="0" lIns="0" numCol="1" rIns="0" spcFirstLastPara="1" tIns="0" wrap="square">
            <a:noAutofit/>
          </a:bodyPr>
          <a:lstStyle/>
          <a:p>
            <a:pPr algn="l" indent="0" lvl="0" marL="0" rtl="0">
              <a:lnSpc>
                <a:spcPct val="100000"/>
              </a:lnSpc>
              <a:spcBef>
                <a:spcPts val="0"/>
              </a:spcBef>
              <a:spcAft>
                <a:spcPts val="0"/>
              </a:spcAft>
              <a:buSzPts val="1400"/>
              <a:buNone/>
            </a:pPr>
            <a:r>
              <a:rPr altLang="nl-NL" lang="nl-NL"/>
              <a:t>Template-set Protestantse Kerk</a:t>
            </a:r>
            <a:endParaRPr/>
          </a:p>
        </p:txBody>
      </p:sp>
      <p:pic>
        <p:nvPicPr>
          <p:cNvPr id="318" name="Google Shape;318;g251d470bff7_0_10"/>
          <p:cNvPicPr preferRelativeResize="0"/>
          <p:nvPr>
            <p:ph idx="2" type="pic"/>
          </p:nvPr>
        </p:nvPicPr>
        <p:blipFill rotWithShape="1">
          <a:blip r:embed="rId3">
            <a:alphaModFix/>
          </a:blip>
          <a:srcRect b="0" l="1997" r="1987" t="0"/>
          <a:stretch/>
        </p:blipFill>
        <p:spPr>
          <a:xfrm>
            <a:off x="615949" y="609598"/>
            <a:ext cx="5386081" cy="3741669"/>
          </a:xfrm>
          <a:prstGeom prst="rect">
            <a:avLst/>
          </a:prstGeom>
          <a:solidFill>
            <a:srgbClr val="F2F2F2"/>
          </a:solidFill>
          <a:ln>
            <a:noFill/>
          </a:ln>
        </p:spPr>
      </p:pic>
      <p:pic>
        <p:nvPicPr>
          <p:cNvPr id="319" name="Google Shape;319;g251d470bff7_0_10"/>
          <p:cNvPicPr preferRelativeResize="0"/>
          <p:nvPr>
            <p:ph idx="3" type="pic"/>
          </p:nvPr>
        </p:nvPicPr>
        <p:blipFill rotWithShape="1">
          <a:blip r:embed="rId4">
            <a:alphaModFix/>
          </a:blip>
          <a:srcRect b="0" l="2005" r="2015" t="0"/>
          <a:stretch/>
        </p:blipFill>
        <p:spPr>
          <a:xfrm>
            <a:off x="6182031" y="609598"/>
            <a:ext cx="5386081" cy="3742833"/>
          </a:xfrm>
          <a:prstGeom prst="rect">
            <a:avLst/>
          </a:prstGeom>
          <a:solidFill>
            <a:srgbClr val="F2F2F2"/>
          </a:solid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id="324" name="Google Shape;324;g251d470bff7_0_19"/>
          <p:cNvPicPr preferRelativeResize="0"/>
          <p:nvPr>
            <p:ph idx="2" type="pic"/>
          </p:nvPr>
        </p:nvPicPr>
        <p:blipFill rotWithShape="1">
          <a:blip r:embed="rId3">
            <a:alphaModFix/>
          </a:blip>
          <a:srcRect b="0" l="7337" r="7337" t="0"/>
          <a:stretch/>
        </p:blipFill>
        <p:spPr>
          <a:xfrm>
            <a:off x="615950" y="609600"/>
            <a:ext cx="7194552" cy="5624184"/>
          </a:xfrm>
          <a:prstGeom prst="rect">
            <a:avLst/>
          </a:prstGeom>
          <a:solidFill>
            <a:srgbClr val="F2F2F2"/>
          </a:solidFill>
          <a:ln>
            <a:noFill/>
          </a:ln>
        </p:spPr>
      </p:pic>
      <p:sp>
        <p:nvSpPr>
          <p:cNvPr id="325" name="Google Shape;325;g251d470bff7_0_19"/>
          <p:cNvSpPr txBox="1"/>
          <p:nvPr>
            <p:ph idx="1" type="body"/>
          </p:nvPr>
        </p:nvSpPr>
        <p:spPr>
          <a:xfrm>
            <a:off x="7810499" y="609600"/>
            <a:ext cx="3757500" cy="5626800"/>
          </a:xfrm>
          <a:prstGeom prst="rect">
            <a:avLst/>
          </a:prstGeom>
          <a:solidFill>
            <a:schemeClr val="accent1"/>
          </a:solidFill>
          <a:ln>
            <a:noFill/>
          </a:ln>
        </p:spPr>
        <p:txBody>
          <a:bodyPr anchor="t" anchorCtr="0" bIns="0" lIns="360000" numCol="1" rIns="288000" spcFirstLastPara="1" tIns="612000" wrap="square">
            <a:noAutofit/>
          </a:bodyPr>
          <a:lstStyle/>
          <a:p>
            <a:pPr algn="l" indent="0" lvl="0" marL="0" rtl="0">
              <a:lnSpc>
                <a:spcPct val="100000"/>
              </a:lnSpc>
              <a:spcBef>
                <a:spcPts val="0"/>
              </a:spcBef>
              <a:spcAft>
                <a:spcPts val="0"/>
              </a:spcAft>
              <a:buSzPts val="2600"/>
              <a:buFont typeface="Arial"/>
              <a:buNone/>
            </a:pPr>
            <a:r>
              <a:rPr altLang="nl-NL" lang="nl-NL">
                <a:extLst>
                  <a:ext uri="http://customooxmlschemas.google.com/">
                    <go:slidesCustomData xmlns:go="http://customooxmlschemas.google.com/" textRoundtripDataId="6"/>
                  </a:ext>
                </a:extLst>
              </a:rPr>
              <a:t>Jeannet</a:t>
            </a:r>
            <a:r>
              <a:rPr altLang="nl-NL" lang="nl-NL"/>
              <a:t> Bierman, uitgezonden medewerker van Kerk in Actie, is er docent Praktische Theologie. “Ik leer mijn studenten om niet te werken vanuit dogma’s, maar vanuit wat er speelt in hun gemeente.”</a:t>
            </a:r>
            <a:endParaRPr/>
          </a:p>
          <a:p>
            <a:pPr algn="l" indent="0" lvl="0" marL="0" rtl="0">
              <a:lnSpc>
                <a:spcPct val="100000"/>
              </a:lnSpc>
              <a:spcBef>
                <a:spcPts val="0"/>
              </a:spcBef>
              <a:spcAft>
                <a:spcPts val="0"/>
              </a:spcAft>
              <a:buSzPts val="2600"/>
              <a:buFont typeface="Arial"/>
              <a:buNone/>
            </a:pPr>
            <a:r>
              <a:t/>
            </a:r>
            <a:endParaRPr/>
          </a:p>
        </p:txBody>
      </p:sp>
      <p:sp>
        <p:nvSpPr>
          <p:cNvPr id="326" name="Google Shape;326;g251d470bff7_0_19"/>
          <p:cNvSpPr txBox="1"/>
          <p:nvPr>
            <p:ph type="title"/>
          </p:nvPr>
        </p:nvSpPr>
        <p:spPr>
          <a:xfrm>
            <a:off x="0" y="-370752"/>
            <a:ext cx="2940000" cy="221700"/>
          </a:xfrm>
          <a:prstGeom prst="rect">
            <a:avLst/>
          </a:prstGeom>
          <a:noFill/>
          <a:ln>
            <a:noFill/>
          </a:ln>
        </p:spPr>
        <p:txBody>
          <a:bodyPr anchor="t" anchorCtr="0" bIns="0" lIns="0" numCol="1" rIns="0" spcFirstLastPara="1" tIns="0" wrap="square">
            <a:noAutofit/>
          </a:bodyPr>
          <a:lstStyle/>
          <a:p>
            <a:pPr algn="l" indent="0" lvl="0" marL="0" rtl="0">
              <a:lnSpc>
                <a:spcPct val="90000"/>
              </a:lnSpc>
              <a:spcBef>
                <a:spcPts val="0"/>
              </a:spcBef>
              <a:spcAft>
                <a:spcPts val="0"/>
              </a:spcAft>
              <a:buClr>
                <a:schemeClr val="accent1"/>
              </a:buClr>
              <a:buSzPts val="1600"/>
              <a:buFont typeface="Arial"/>
              <a:buNone/>
            </a:pPr>
            <a:r>
              <a:rPr altLang="nl-NL" lang="nl-NL"/>
              <a:t>Tekst + afbeelding (M)</a:t>
            </a:r>
            <a:endParaRPr/>
          </a:p>
        </p:txBody>
      </p:sp>
      <p:sp>
        <p:nvSpPr>
          <p:cNvPr id="327" name="Google Shape;327;g251d470bff7_0_19"/>
          <p:cNvSpPr txBox="1"/>
          <p:nvPr>
            <p:ph idx="10" type="dt"/>
          </p:nvPr>
        </p:nvSpPr>
        <p:spPr>
          <a:xfrm>
            <a:off x="9278694" y="7290437"/>
            <a:ext cx="2913300" cy="144900"/>
          </a:xfrm>
          <a:prstGeom prst="rect">
            <a:avLst/>
          </a:prstGeom>
          <a:noFill/>
          <a:ln>
            <a:noFill/>
          </a:ln>
        </p:spPr>
        <p:txBody>
          <a:bodyPr anchor="ctr" anchorCtr="0" bIns="0" lIns="0" numCol="1" rIns="0" spcFirstLastPara="1" tIns="0" wrap="square">
            <a:noAutofit/>
          </a:bodyPr>
          <a:lstStyle/>
          <a:p>
            <a:pPr algn="r" indent="0" lvl="0" marL="0" rtl="0">
              <a:lnSpc>
                <a:spcPct val="100000"/>
              </a:lnSpc>
              <a:spcBef>
                <a:spcPts val="0"/>
              </a:spcBef>
              <a:spcAft>
                <a:spcPts val="0"/>
              </a:spcAft>
              <a:buSzPts val="1400"/>
              <a:buNone/>
            </a:pPr>
            <a:r>
              <a:rPr altLang="nl-NL" lang="nl-NL"/>
              <a:t>6 februari 2023</a:t>
            </a:r>
            <a:endParaRPr/>
          </a:p>
        </p:txBody>
      </p:sp>
      <p:sp>
        <p:nvSpPr>
          <p:cNvPr id="328" name="Google Shape;328;g251d470bff7_0_19"/>
          <p:cNvSpPr txBox="1"/>
          <p:nvPr>
            <p:ph idx="11" type="ftr"/>
          </p:nvPr>
        </p:nvSpPr>
        <p:spPr>
          <a:xfrm>
            <a:off x="0" y="7290437"/>
            <a:ext cx="5376000" cy="144900"/>
          </a:xfrm>
          <a:prstGeom prst="rect">
            <a:avLst/>
          </a:prstGeom>
          <a:noFill/>
          <a:ln>
            <a:noFill/>
          </a:ln>
        </p:spPr>
        <p:txBody>
          <a:bodyPr anchor="ctr" anchorCtr="0" bIns="0" lIns="0" numCol="1" rIns="0" spcFirstLastPara="1" tIns="0" wrap="square">
            <a:noAutofit/>
          </a:bodyPr>
          <a:lstStyle/>
          <a:p>
            <a:pPr algn="l" indent="0" lvl="0" marL="0" rtl="0">
              <a:lnSpc>
                <a:spcPct val="100000"/>
              </a:lnSpc>
              <a:spcBef>
                <a:spcPts val="0"/>
              </a:spcBef>
              <a:spcAft>
                <a:spcPts val="0"/>
              </a:spcAft>
              <a:buSzPts val="1400"/>
              <a:buNone/>
            </a:pPr>
            <a:r>
              <a:rPr altLang="nl-NL" lang="nl-NL"/>
              <a:t>Template-set Protestantse Kerk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251d470bff7_0_28"/>
          <p:cNvSpPr txBox="1"/>
          <p:nvPr>
            <p:ph idx="1" type="body"/>
          </p:nvPr>
        </p:nvSpPr>
        <p:spPr>
          <a:xfrm>
            <a:off x="615950" y="4784223"/>
            <a:ext cx="10952100" cy="1452300"/>
          </a:xfrm>
          <a:prstGeom prst="rect">
            <a:avLst/>
          </a:prstGeom>
          <a:solidFill>
            <a:schemeClr val="accent1"/>
          </a:solidFill>
          <a:ln>
            <a:noFill/>
          </a:ln>
        </p:spPr>
        <p:txBody>
          <a:bodyPr anchor="t" anchorCtr="0" bIns="0" lIns="360000" numCol="1" rIns="288000" spcFirstLastPara="1" tIns="180000" wrap="square">
            <a:noAutofit/>
          </a:bodyPr>
          <a:lstStyle/>
          <a:p>
            <a:pPr algn="ctr" indent="0" lvl="0" marL="0" rtl="0">
              <a:lnSpc>
                <a:spcPct val="100000"/>
              </a:lnSpc>
              <a:spcBef>
                <a:spcPts val="0"/>
              </a:spcBef>
              <a:spcAft>
                <a:spcPts val="0"/>
              </a:spcAft>
              <a:buSzPts val="2600"/>
              <a:buFont typeface="Arial"/>
              <a:buNone/>
            </a:pPr>
            <a:r>
              <a:rPr altLang="nl-NL" lang="nl-NL"/>
              <a:t>Met jouw steun kan de </a:t>
            </a:r>
            <a:r>
              <a:rPr altLang="nl-NL" lang="nl-NL">
                <a:extLst>
                  <a:ext uri="http://customooxmlschemas.google.com/">
                    <go:slidesCustomData xmlns:go="http://customooxmlschemas.google.com/" textRoundtripDataId="7"/>
                  </a:ext>
                </a:extLst>
              </a:rPr>
              <a:t>universiteit</a:t>
            </a:r>
            <a:r>
              <a:rPr altLang="nl-NL" lang="nl-NL"/>
              <a:t> van Cali toekomstige predikanten </a:t>
            </a:r>
            <a:r>
              <a:rPr altLang="nl-NL" lang="nl-NL">
                <a:extLst>
                  <a:ext uri="http://customooxmlschemas.google.com/">
                    <go:slidesCustomData xmlns:go="http://customooxmlschemas.google.com/" textRoundtripDataId="8"/>
                  </a:ext>
                </a:extLst>
              </a:rPr>
              <a:t>opleiden om van betekenis te kunnen zijn in hun </a:t>
            </a:r>
            <a:r>
              <a:rPr altLang="nl-NL" lang="nl-NL">
                <a:extLst>
                  <a:ext uri="http://customooxmlschemas.google.com/">
                    <go:slidesCustomData xmlns:go="http://customooxmlschemas.google.com/" textRoundtripDataId="9"/>
                  </a:ext>
                </a:extLst>
              </a:rPr>
              <a:t>omgeving</a:t>
            </a:r>
            <a:r>
              <a:rPr altLang="nl-NL" lang="nl-NL">
                <a:extLst>
                  <a:ext uri="http://customooxmlschemas.google.com/">
                    <go:slidesCustomData xmlns:go="http://customooxmlschemas.google.com/" textRoundtripDataId="10"/>
                  </a:ext>
                </a:extLst>
              </a:rPr>
              <a:t>. </a:t>
            </a:r>
            <a:endParaRPr/>
          </a:p>
        </p:txBody>
      </p:sp>
      <p:sp>
        <p:nvSpPr>
          <p:cNvPr id="334" name="Google Shape;334;g251d470bff7_0_28"/>
          <p:cNvSpPr txBox="1"/>
          <p:nvPr>
            <p:ph type="title"/>
          </p:nvPr>
        </p:nvSpPr>
        <p:spPr>
          <a:xfrm>
            <a:off x="0" y="-370752"/>
            <a:ext cx="2940000" cy="221700"/>
          </a:xfrm>
          <a:prstGeom prst="rect">
            <a:avLst/>
          </a:prstGeom>
          <a:noFill/>
          <a:ln>
            <a:noFill/>
          </a:ln>
        </p:spPr>
        <p:txBody>
          <a:bodyPr anchor="t" anchorCtr="0" bIns="0" lIns="0" numCol="1" rIns="0" spcFirstLastPara="1" tIns="0" wrap="square">
            <a:noAutofit/>
          </a:bodyPr>
          <a:lstStyle/>
          <a:p>
            <a:pPr algn="l" indent="0" lvl="0" marL="0" rtl="0">
              <a:lnSpc>
                <a:spcPct val="90000"/>
              </a:lnSpc>
              <a:spcBef>
                <a:spcPts val="0"/>
              </a:spcBef>
              <a:spcAft>
                <a:spcPts val="0"/>
              </a:spcAft>
              <a:buClr>
                <a:schemeClr val="accent1"/>
              </a:buClr>
              <a:buSzPts val="1600"/>
              <a:buFont typeface="Arial"/>
              <a:buNone/>
            </a:pPr>
            <a:r>
              <a:t/>
            </a:r>
            <a:endParaRPr/>
          </a:p>
        </p:txBody>
      </p:sp>
      <p:sp>
        <p:nvSpPr>
          <p:cNvPr id="335" name="Google Shape;335;g251d470bff7_0_28"/>
          <p:cNvSpPr txBox="1"/>
          <p:nvPr>
            <p:ph idx="10" type="dt"/>
          </p:nvPr>
        </p:nvSpPr>
        <p:spPr>
          <a:xfrm>
            <a:off x="9278694" y="7290437"/>
            <a:ext cx="2913300" cy="144900"/>
          </a:xfrm>
          <a:prstGeom prst="rect">
            <a:avLst/>
          </a:prstGeom>
          <a:noFill/>
          <a:ln>
            <a:noFill/>
          </a:ln>
        </p:spPr>
        <p:txBody>
          <a:bodyPr anchor="ctr" anchorCtr="0" bIns="0" lIns="0" numCol="1" rIns="0" spcFirstLastPara="1" tIns="0" wrap="square">
            <a:noAutofit/>
          </a:bodyPr>
          <a:lstStyle/>
          <a:p>
            <a:pPr algn="r" indent="0" lvl="0" marL="0" rtl="0">
              <a:lnSpc>
                <a:spcPct val="100000"/>
              </a:lnSpc>
              <a:spcBef>
                <a:spcPts val="0"/>
              </a:spcBef>
              <a:spcAft>
                <a:spcPts val="0"/>
              </a:spcAft>
              <a:buSzPts val="1400"/>
              <a:buNone/>
            </a:pPr>
            <a:r>
              <a:rPr altLang="nl-NL" lang="nl-NL"/>
              <a:t>6 februari 2023</a:t>
            </a:r>
            <a:endParaRPr/>
          </a:p>
        </p:txBody>
      </p:sp>
      <p:sp>
        <p:nvSpPr>
          <p:cNvPr id="336" name="Google Shape;336;g251d470bff7_0_28"/>
          <p:cNvSpPr txBox="1"/>
          <p:nvPr>
            <p:ph idx="11" type="ftr"/>
          </p:nvPr>
        </p:nvSpPr>
        <p:spPr>
          <a:xfrm>
            <a:off x="0" y="7290437"/>
            <a:ext cx="5376000" cy="144900"/>
          </a:xfrm>
          <a:prstGeom prst="rect">
            <a:avLst/>
          </a:prstGeom>
          <a:noFill/>
          <a:ln>
            <a:noFill/>
          </a:ln>
        </p:spPr>
        <p:txBody>
          <a:bodyPr anchor="ctr" anchorCtr="0" bIns="0" lIns="0" numCol="1" rIns="0" spcFirstLastPara="1" tIns="0" wrap="square">
            <a:noAutofit/>
          </a:bodyPr>
          <a:lstStyle/>
          <a:p>
            <a:pPr algn="l" indent="0" lvl="0" marL="0" rtl="0">
              <a:lnSpc>
                <a:spcPct val="100000"/>
              </a:lnSpc>
              <a:spcBef>
                <a:spcPts val="0"/>
              </a:spcBef>
              <a:spcAft>
                <a:spcPts val="0"/>
              </a:spcAft>
              <a:buSzPts val="1400"/>
              <a:buNone/>
            </a:pPr>
            <a:r>
              <a:rPr altLang="nl-NL" lang="nl-NL"/>
              <a:t>Template-set Protestantse Kerk</a:t>
            </a:r>
            <a:endParaRPr/>
          </a:p>
        </p:txBody>
      </p:sp>
      <p:pic>
        <p:nvPicPr>
          <p:cNvPr id="337" name="Google Shape;337;g251d470bff7_0_28"/>
          <p:cNvPicPr preferRelativeResize="0"/>
          <p:nvPr>
            <p:ph idx="2" type="pic"/>
          </p:nvPr>
        </p:nvPicPr>
        <p:blipFill rotWithShape="1">
          <a:blip r:embed="rId3">
            <a:alphaModFix/>
          </a:blip>
          <a:srcRect b="0" l="1978" r="1978" t="0"/>
          <a:stretch/>
        </p:blipFill>
        <p:spPr>
          <a:xfrm>
            <a:off x="615949" y="609598"/>
            <a:ext cx="5386081" cy="3740504"/>
          </a:xfrm>
          <a:prstGeom prst="rect">
            <a:avLst/>
          </a:prstGeom>
          <a:solidFill>
            <a:srgbClr val="F2F2F2"/>
          </a:solidFill>
          <a:ln>
            <a:noFill/>
          </a:ln>
        </p:spPr>
      </p:pic>
      <p:pic>
        <p:nvPicPr>
          <p:cNvPr id="338" name="Google Shape;338;g251d470bff7_0_28"/>
          <p:cNvPicPr preferRelativeResize="0"/>
          <p:nvPr>
            <p:ph idx="3" type="pic"/>
          </p:nvPr>
        </p:nvPicPr>
        <p:blipFill rotWithShape="1">
          <a:blip r:embed="rId4">
            <a:alphaModFix/>
          </a:blip>
          <a:srcRect b="0" l="1978" r="1978" t="0"/>
          <a:stretch/>
        </p:blipFill>
        <p:spPr>
          <a:xfrm>
            <a:off x="6182031" y="609598"/>
            <a:ext cx="5386081" cy="3740504"/>
          </a:xfrm>
          <a:prstGeom prst="rect">
            <a:avLst/>
          </a:prstGeom>
          <a:solidFill>
            <a:srgbClr val="F2F2F2"/>
          </a:solid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2558b49f4e5_0_0"/>
          <p:cNvSpPr txBox="1"/>
          <p:nvPr>
            <p:ph idx="1" type="body"/>
          </p:nvPr>
        </p:nvSpPr>
        <p:spPr>
          <a:xfrm>
            <a:off x="615949" y="4535814"/>
            <a:ext cx="10952100" cy="1700700"/>
          </a:xfrm>
          <a:prstGeom prst="rect">
            <a:avLst/>
          </a:prstGeom>
        </p:spPr>
        <p:txBody>
          <a:bodyPr anchor="t" anchorCtr="0" bIns="0" lIns="360000" numCol="1" rIns="288000" spcFirstLastPara="1" tIns="180000" wrap="square">
            <a:noAutofit/>
          </a:bodyPr>
          <a:lstStyle/>
          <a:p>
            <a:pPr algn="l" indent="0" lvl="0" marL="0" rtl="0">
              <a:spcBef>
                <a:spcPts val="0"/>
              </a:spcBef>
              <a:spcAft>
                <a:spcPts val="0"/>
              </a:spcAft>
              <a:buNone/>
            </a:pPr>
            <a:r>
              <a:t/>
            </a:r>
            <a:endParaRPr/>
          </a:p>
        </p:txBody>
      </p:sp>
      <p:sp>
        <p:nvSpPr>
          <p:cNvPr id="345" name="Google Shape;345;g2558b49f4e5_0_0"/>
          <p:cNvSpPr txBox="1"/>
          <p:nvPr>
            <p:ph type="title"/>
          </p:nvPr>
        </p:nvSpPr>
        <p:spPr>
          <a:xfrm>
            <a:off x="0" y="-370752"/>
            <a:ext cx="2940000" cy="221700"/>
          </a:xfrm>
          <a:prstGeom prst="rect">
            <a:avLst/>
          </a:prstGeom>
        </p:spPr>
        <p:txBody>
          <a:bodyPr anchor="t" anchorCtr="0" bIns="0" lIns="0" numCol="1" rIns="0" spcFirstLastPara="1" tIns="0" wrap="square">
            <a:noAutofit/>
          </a:bodyPr>
          <a:lstStyle/>
          <a:p>
            <a:pPr algn="l" indent="0" lvl="0" marL="0" rtl="0">
              <a:spcBef>
                <a:spcPts val="0"/>
              </a:spcBef>
              <a:spcAft>
                <a:spcPts val="0"/>
              </a:spcAft>
              <a:buNone/>
            </a:pPr>
            <a:r>
              <a:t/>
            </a:r>
            <a:endParaRPr/>
          </a:p>
        </p:txBody>
      </p:sp>
      <p:sp>
        <p:nvSpPr>
          <p:cNvPr id="346" name="Google Shape;346;g2558b49f4e5_0_0"/>
          <p:cNvSpPr/>
          <p:nvPr>
            <p:ph idx="2" type="pic"/>
          </p:nvPr>
        </p:nvSpPr>
        <p:spPr>
          <a:xfrm>
            <a:off x="615949" y="609598"/>
            <a:ext cx="5386200" cy="3744000"/>
          </a:xfrm>
          <a:prstGeom prst="rect">
            <a:avLst/>
          </a:prstGeom>
        </p:spPr>
      </p:sp>
      <p:sp>
        <p:nvSpPr>
          <p:cNvPr id="347" name="Google Shape;347;g2558b49f4e5_0_0"/>
          <p:cNvSpPr/>
          <p:nvPr>
            <p:ph idx="3" type="pic"/>
          </p:nvPr>
        </p:nvSpPr>
        <p:spPr>
          <a:xfrm>
            <a:off x="6182031" y="609598"/>
            <a:ext cx="5386200" cy="3744000"/>
          </a:xfrm>
          <a:prstGeom prst="rect">
            <a:avLst/>
          </a:prstGeom>
        </p:spPr>
      </p:sp>
      <p:pic>
        <p:nvPicPr>
          <p:cNvPr id="348" name="Google Shape;348;g2558b49f4e5_0_0"/>
          <p:cNvPicPr preferRelativeResize="0"/>
          <p:nvPr/>
        </p:nvPicPr>
        <p:blipFill>
          <a:blip r:embed="rId3">
            <a:alphaModFix/>
          </a:blip>
          <a:stretch>
            <a:fillRect/>
          </a:stretch>
        </p:blipFill>
        <p:spPr>
          <a:xfrm>
            <a:off x="0" y="434"/>
            <a:ext cx="12192000"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Plaats hier je bedrijfsnaam">
  <a:themeElements>
    <a:clrScheme name="STARTDOCUMENTEN">
      <a:dk1>
        <a:srgbClr val="000000"/>
      </a:dk1>
      <a:lt1>
        <a:srgbClr val="FFFFFF"/>
      </a:lt1>
      <a:dk2>
        <a:srgbClr val="4D4D4D"/>
      </a:dk2>
      <a:lt2>
        <a:srgbClr val="DDDDDD"/>
      </a:lt2>
      <a:accent1>
        <a:srgbClr val="D34440"/>
      </a:accent1>
      <a:accent2>
        <a:srgbClr val="EB8A23"/>
      </a:accent2>
      <a:accent3>
        <a:srgbClr val="806B5F"/>
      </a:accent3>
      <a:accent4>
        <a:srgbClr val="4D4D4D"/>
      </a:accent4>
      <a:accent5>
        <a:srgbClr val="D3C617"/>
      </a:accent5>
      <a:accent6>
        <a:srgbClr val="B6A59C"/>
      </a:accent6>
      <a:hlink>
        <a:srgbClr val="191C16"/>
      </a:hlink>
      <a:folHlink>
        <a:srgbClr val="1FF5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2018-03-15T13:05:51Z</dcterms:created>
  <dc:creator>Martyna Dziarnowska</dc:creator>
</cp:coreProperties>
</file>